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6" r:id="rId4"/>
  </p:sldMasterIdLst>
  <p:handoutMasterIdLst>
    <p:handoutMasterId r:id="rId15"/>
  </p:handoutMasterIdLst>
  <p:sldIdLst>
    <p:sldId id="307" r:id="rId5"/>
    <p:sldId id="382" r:id="rId6"/>
    <p:sldId id="383" r:id="rId7"/>
    <p:sldId id="398" r:id="rId8"/>
    <p:sldId id="386" r:id="rId9"/>
    <p:sldId id="396" r:id="rId10"/>
    <p:sldId id="390" r:id="rId11"/>
    <p:sldId id="393" r:id="rId12"/>
    <p:sldId id="394" r:id="rId13"/>
    <p:sldId id="377" r:id="rId14"/>
  </p:sldIdLst>
  <p:sldSz cx="12192000" cy="6858000"/>
  <p:notesSz cx="6858000" cy="9144000"/>
  <p:embeddedFontLst>
    <p:embeddedFont>
      <p:font typeface="Sage Peak Bold" panose="020B0604020202020204" charset="0"/>
      <p:regular r:id="rId16"/>
      <p:bold r:id="rId17"/>
      <p:italic r:id="rId18"/>
      <p:boldItalic r:id="rId19"/>
    </p:embeddedFont>
    <p:embeddedFont>
      <p:font typeface="Sage Peak Medium" pitchFamily="50"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463DA-47C3-177E-51BC-364AE759BB86}" name="Katherine Twitchen" initials="KT" userId="S::Katherine.Twitchen@sagepub.co.uk::fbc716f0-e180-472a-95dd-26a3631f2d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1F4"/>
    <a:srgbClr val="001A69"/>
    <a:srgbClr val="3AA09C"/>
    <a:srgbClr val="2BD5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0BBA3-5E2C-4DA5-B3D3-0C12CE1498C6}" v="6" dt="2026-05-19T16:33:17.599"/>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5" autoAdjust="0"/>
    <p:restoredTop sz="96327"/>
  </p:normalViewPr>
  <p:slideViewPr>
    <p:cSldViewPr snapToGrid="0">
      <p:cViewPr varScale="1">
        <p:scale>
          <a:sx n="74" d="100"/>
          <a:sy n="74" d="100"/>
        </p:scale>
        <p:origin x="1229" y="283"/>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a Jairaj" userId="6dd0be5d-b624-4bb7-b7ed-34b23063b315" providerId="ADAL" clId="{07D9338B-2695-43A0-9975-FD22E43357B1}"/>
    <pc:docChg chg="undo custSel addSld delSld modSld">
      <pc:chgData name="Fatema Jairaj" userId="6dd0be5d-b624-4bb7-b7ed-34b23063b315" providerId="ADAL" clId="{07D9338B-2695-43A0-9975-FD22E43357B1}" dt="2026-05-19T16:33:43.032" v="301" actId="1037"/>
      <pc:docMkLst>
        <pc:docMk/>
      </pc:docMkLst>
      <pc:sldChg chg="modSp mod">
        <pc:chgData name="Fatema Jairaj" userId="6dd0be5d-b624-4bb7-b7ed-34b23063b315" providerId="ADAL" clId="{07D9338B-2695-43A0-9975-FD22E43357B1}" dt="2026-05-14T15:38:01.185" v="127" actId="2711"/>
        <pc:sldMkLst>
          <pc:docMk/>
          <pc:sldMk cId="579701920" sldId="386"/>
        </pc:sldMkLst>
        <pc:spChg chg="mod">
          <ac:chgData name="Fatema Jairaj" userId="6dd0be5d-b624-4bb7-b7ed-34b23063b315" providerId="ADAL" clId="{07D9338B-2695-43A0-9975-FD22E43357B1}" dt="2026-05-14T15:38:01.185" v="127" actId="2711"/>
          <ac:spMkLst>
            <pc:docMk/>
            <pc:sldMk cId="579701920" sldId="386"/>
            <ac:spMk id="6" creationId="{3018317E-3419-A420-0E49-8AE372F8792F}"/>
          </ac:spMkLst>
        </pc:spChg>
      </pc:sldChg>
      <pc:sldChg chg="addSp delSp modSp mod">
        <pc:chgData name="Fatema Jairaj" userId="6dd0be5d-b624-4bb7-b7ed-34b23063b315" providerId="ADAL" clId="{07D9338B-2695-43A0-9975-FD22E43357B1}" dt="2026-05-19T16:33:43.032" v="301" actId="1037"/>
        <pc:sldMkLst>
          <pc:docMk/>
          <pc:sldMk cId="2389528688" sldId="393"/>
        </pc:sldMkLst>
        <pc:picChg chg="add mod">
          <ac:chgData name="Fatema Jairaj" userId="6dd0be5d-b624-4bb7-b7ed-34b23063b315" providerId="ADAL" clId="{07D9338B-2695-43A0-9975-FD22E43357B1}" dt="2026-05-19T16:30:49.116" v="181" actId="14100"/>
          <ac:picMkLst>
            <pc:docMk/>
            <pc:sldMk cId="2389528688" sldId="393"/>
            <ac:picMk id="3" creationId="{36A751D2-C314-086E-07CB-72E5C24E33A3}"/>
          </ac:picMkLst>
        </pc:picChg>
        <pc:picChg chg="add mod">
          <ac:chgData name="Fatema Jairaj" userId="6dd0be5d-b624-4bb7-b7ed-34b23063b315" providerId="ADAL" clId="{07D9338B-2695-43A0-9975-FD22E43357B1}" dt="2026-05-19T16:33:38.478" v="280" actId="1037"/>
          <ac:picMkLst>
            <pc:docMk/>
            <pc:sldMk cId="2389528688" sldId="393"/>
            <ac:picMk id="4" creationId="{6EC744AE-E84A-E78D-8F8B-E10425EDDCFB}"/>
          </ac:picMkLst>
        </pc:picChg>
        <pc:picChg chg="add mod">
          <ac:chgData name="Fatema Jairaj" userId="6dd0be5d-b624-4bb7-b7ed-34b23063b315" providerId="ADAL" clId="{07D9338B-2695-43A0-9975-FD22E43357B1}" dt="2026-05-19T16:33:43.032" v="301" actId="1037"/>
          <ac:picMkLst>
            <pc:docMk/>
            <pc:sldMk cId="2389528688" sldId="393"/>
            <ac:picMk id="5" creationId="{0934107B-D6D4-B179-50A2-164841EF4923}"/>
          </ac:picMkLst>
        </pc:picChg>
      </pc:sldChg>
      <pc:sldChg chg="modSp mod">
        <pc:chgData name="Fatema Jairaj" userId="6dd0be5d-b624-4bb7-b7ed-34b23063b315" providerId="ADAL" clId="{07D9338B-2695-43A0-9975-FD22E43357B1}" dt="2026-05-14T15:31:19.431" v="123" actId="1035"/>
        <pc:sldMkLst>
          <pc:docMk/>
          <pc:sldMk cId="550990611" sldId="394"/>
        </pc:sldMkLst>
        <pc:spChg chg="mod">
          <ac:chgData name="Fatema Jairaj" userId="6dd0be5d-b624-4bb7-b7ed-34b23063b315" providerId="ADAL" clId="{07D9338B-2695-43A0-9975-FD22E43357B1}" dt="2026-05-14T15:28:56.775" v="79" actId="14100"/>
          <ac:spMkLst>
            <pc:docMk/>
            <pc:sldMk cId="550990611" sldId="394"/>
            <ac:spMk id="4" creationId="{54EEDD3F-4768-3ACC-CEBF-440F27D5E504}"/>
          </ac:spMkLst>
        </pc:spChg>
        <pc:spChg chg="mod">
          <ac:chgData name="Fatema Jairaj" userId="6dd0be5d-b624-4bb7-b7ed-34b23063b315" providerId="ADAL" clId="{07D9338B-2695-43A0-9975-FD22E43357B1}" dt="2026-05-14T15:30:46.860" v="97" actId="20577"/>
          <ac:spMkLst>
            <pc:docMk/>
            <pc:sldMk cId="550990611" sldId="394"/>
            <ac:spMk id="5" creationId="{827AC7C4-C23C-D70A-BC38-AD5B4FCE469B}"/>
          </ac:spMkLst>
        </pc:spChg>
        <pc:spChg chg="mod">
          <ac:chgData name="Fatema Jairaj" userId="6dd0be5d-b624-4bb7-b7ed-34b23063b315" providerId="ADAL" clId="{07D9338B-2695-43A0-9975-FD22E43357B1}" dt="2026-05-14T15:29:37.392" v="93" actId="1036"/>
          <ac:spMkLst>
            <pc:docMk/>
            <pc:sldMk cId="550990611" sldId="394"/>
            <ac:spMk id="6" creationId="{F24ED90D-614A-FB00-EBAD-5186C5210E11}"/>
          </ac:spMkLst>
        </pc:spChg>
        <pc:spChg chg="mod">
          <ac:chgData name="Fatema Jairaj" userId="6dd0be5d-b624-4bb7-b7ed-34b23063b315" providerId="ADAL" clId="{07D9338B-2695-43A0-9975-FD22E43357B1}" dt="2026-05-14T15:31:19.431" v="123" actId="1035"/>
          <ac:spMkLst>
            <pc:docMk/>
            <pc:sldMk cId="550990611" sldId="394"/>
            <ac:spMk id="7" creationId="{F283C925-BE9F-8F49-1965-E631D9AEAD16}"/>
          </ac:spMkLst>
        </pc:spChg>
      </pc:sldChg>
      <pc:sldChg chg="modSp">
        <pc:chgData name="Fatema Jairaj" userId="6dd0be5d-b624-4bb7-b7ed-34b23063b315" providerId="ADAL" clId="{07D9338B-2695-43A0-9975-FD22E43357B1}" dt="2026-05-12T15:40:57.969" v="0" actId="14826"/>
        <pc:sldMkLst>
          <pc:docMk/>
          <pc:sldMk cId="4285319702" sldId="396"/>
        </pc:sldMkLst>
        <pc:picChg chg="mod">
          <ac:chgData name="Fatema Jairaj" userId="6dd0be5d-b624-4bb7-b7ed-34b23063b315" providerId="ADAL" clId="{07D9338B-2695-43A0-9975-FD22E43357B1}" dt="2026-05-12T15:40:57.969" v="0" actId="14826"/>
          <ac:picMkLst>
            <pc:docMk/>
            <pc:sldMk cId="4285319702" sldId="396"/>
            <ac:picMk id="2050" creationId="{4671240B-E474-13C5-6319-40CAF7B6D78E}"/>
          </ac:picMkLst>
        </pc:picChg>
      </pc:sldChg>
      <pc:sldChg chg="addSp modSp mod">
        <pc:chgData name="Fatema Jairaj" userId="6dd0be5d-b624-4bb7-b7ed-34b23063b315" providerId="ADAL" clId="{07D9338B-2695-43A0-9975-FD22E43357B1}" dt="2026-05-12T15:49:19.478" v="72" actId="1036"/>
        <pc:sldMkLst>
          <pc:docMk/>
          <pc:sldMk cId="140783405" sldId="398"/>
        </pc:sldMkLst>
        <pc:spChg chg="mod">
          <ac:chgData name="Fatema Jairaj" userId="6dd0be5d-b624-4bb7-b7ed-34b23063b315" providerId="ADAL" clId="{07D9338B-2695-43A0-9975-FD22E43357B1}" dt="2026-05-12T15:46:12.090" v="3" actId="14100"/>
          <ac:spMkLst>
            <pc:docMk/>
            <pc:sldMk cId="140783405" sldId="398"/>
            <ac:spMk id="7" creationId="{8B4BFE5B-72B2-4187-D930-C0D5C2997346}"/>
          </ac:spMkLst>
        </pc:spChg>
        <pc:picChg chg="add mod modCrop">
          <ac:chgData name="Fatema Jairaj" userId="6dd0be5d-b624-4bb7-b7ed-34b23063b315" providerId="ADAL" clId="{07D9338B-2695-43A0-9975-FD22E43357B1}" dt="2026-05-12T15:49:19.478" v="72" actId="1036"/>
          <ac:picMkLst>
            <pc:docMk/>
            <pc:sldMk cId="140783405" sldId="398"/>
            <ac:picMk id="4" creationId="{AA13243C-56D7-55C9-9171-C1B0881446DF}"/>
          </ac:picMkLst>
        </pc:picChg>
        <pc:picChg chg="add mod modCrop">
          <ac:chgData name="Fatema Jairaj" userId="6dd0be5d-b624-4bb7-b7ed-34b23063b315" providerId="ADAL" clId="{07D9338B-2695-43A0-9975-FD22E43357B1}" dt="2026-05-12T15:49:19.478" v="72" actId="1036"/>
          <ac:picMkLst>
            <pc:docMk/>
            <pc:sldMk cId="140783405" sldId="398"/>
            <ac:picMk id="6" creationId="{1D5A4214-6EAA-E4BB-7EEA-ED33D0BF3C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E2840-B130-CDCE-D64D-A531A867C1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31CCF13-7B4D-847C-8D06-1A864CE6F3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4E50A5-BD28-4F19-9A0F-593AE45961A0}" type="datetimeFigureOut">
              <a:rPr lang="en-GB" smtClean="0"/>
              <a:t>19/05/2026</a:t>
            </a:fld>
            <a:endParaRPr lang="en-GB"/>
          </a:p>
        </p:txBody>
      </p:sp>
      <p:sp>
        <p:nvSpPr>
          <p:cNvPr id="4" name="Footer Placeholder 3">
            <a:extLst>
              <a:ext uri="{FF2B5EF4-FFF2-40B4-BE49-F238E27FC236}">
                <a16:creationId xmlns:a16="http://schemas.microsoft.com/office/drawing/2014/main" id="{AC1E8DD0-1BEA-B60C-637D-73A7F8C0EA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369F7FC-9723-45DF-0FB7-333623A6F9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4FC873-E124-4453-ABE8-877E5A8E1179}" type="slidenum">
              <a:rPr lang="en-GB" smtClean="0"/>
              <a:t>‹#›</a:t>
            </a:fld>
            <a:endParaRPr lang="en-GB"/>
          </a:p>
        </p:txBody>
      </p:sp>
    </p:spTree>
    <p:extLst>
      <p:ext uri="{BB962C8B-B14F-4D97-AF65-F5344CB8AC3E}">
        <p14:creationId xmlns:p14="http://schemas.microsoft.com/office/powerpoint/2010/main" val="21380961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88D1F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FF983-DA26-AD26-2BFF-7E0B32F1EE40}"/>
              </a:ext>
            </a:extLst>
          </p:cNvPr>
          <p:cNvPicPr>
            <a:picLocks noChangeAspect="1"/>
          </p:cNvPicPr>
          <p:nvPr userDrawn="1"/>
        </p:nvPicPr>
        <p:blipFill rotWithShape="1">
          <a:blip r:embed="rId2"/>
          <a:srcRect l="18006" t="16422" r="11418" b="5586"/>
          <a:stretch/>
        </p:blipFill>
        <p:spPr>
          <a:xfrm flipH="1">
            <a:off x="4939748" y="-652"/>
            <a:ext cx="7252252" cy="6869451"/>
          </a:xfrm>
          <a:prstGeom prst="rect">
            <a:avLst/>
          </a:prstGeom>
        </p:spPr>
      </p:pic>
      <p:pic>
        <p:nvPicPr>
          <p:cNvPr id="6" name="Graphic 5">
            <a:extLst>
              <a:ext uri="{FF2B5EF4-FFF2-40B4-BE49-F238E27FC236}">
                <a16:creationId xmlns:a16="http://schemas.microsoft.com/office/drawing/2014/main" id="{F75F9DD3-4671-7F52-FBD2-F500D5FA80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9362" y="687966"/>
            <a:ext cx="4661350" cy="1426944"/>
          </a:xfrm>
          <a:prstGeom prst="rect">
            <a:avLst/>
          </a:prstGeom>
        </p:spPr>
      </p:pic>
      <p:pic>
        <p:nvPicPr>
          <p:cNvPr id="2" name="Graphic 1">
            <a:extLst>
              <a:ext uri="{FF2B5EF4-FFF2-40B4-BE49-F238E27FC236}">
                <a16:creationId xmlns:a16="http://schemas.microsoft.com/office/drawing/2014/main" id="{EAE4874C-4BA9-7A87-C39E-17E5EAC5CB2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441556" y="4118186"/>
            <a:ext cx="3961111" cy="822269"/>
          </a:xfrm>
          <a:prstGeom prst="rect">
            <a:avLst/>
          </a:prstGeom>
        </p:spPr>
      </p:pic>
      <p:sp>
        <p:nvSpPr>
          <p:cNvPr id="5" name="Text Placeholder 1">
            <a:extLst>
              <a:ext uri="{FF2B5EF4-FFF2-40B4-BE49-F238E27FC236}">
                <a16:creationId xmlns:a16="http://schemas.microsoft.com/office/drawing/2014/main" id="{29701D83-3551-6D93-8534-70B16255515B}"/>
              </a:ext>
            </a:extLst>
          </p:cNvPr>
          <p:cNvSpPr txBox="1">
            <a:spLocks/>
          </p:cNvSpPr>
          <p:nvPr userDrawn="1"/>
        </p:nvSpPr>
        <p:spPr>
          <a:xfrm>
            <a:off x="479362" y="4180087"/>
            <a:ext cx="511388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nchorCtr="0">
            <a:spAutoFit/>
          </a:bodyPr>
          <a:lstStyle>
            <a:lvl1pPr marL="251329" marR="0" indent="-251329" algn="l" defTabSz="412709" rtl="0" eaLnBrk="1" latinLnBrk="0" hangingPunct="1">
              <a:lnSpc>
                <a:spcPct val="100000"/>
              </a:lnSpc>
              <a:spcBef>
                <a:spcPts val="1000"/>
              </a:spcBef>
              <a:spcAft>
                <a:spcPts val="0"/>
              </a:spcAft>
              <a:buClr>
                <a:schemeClr val="tx1"/>
              </a:buClr>
              <a:buSzPct val="100000"/>
              <a:buFont typeface="Arial" panose="020B0604020202020204" pitchFamily="34" charset="0"/>
              <a:buChar char="•"/>
              <a:tabLst/>
              <a:defRPr sz="2800" b="0" i="0" u="none" strike="noStrike" cap="none" spc="0" baseline="0">
                <a:solidFill>
                  <a:schemeClr val="tx1"/>
                </a:solidFill>
                <a:uFillTx/>
                <a:latin typeface="+mn-lt"/>
                <a:ea typeface="Klarheit Grotesk Book"/>
                <a:cs typeface="Klarheit Grotesk Book"/>
                <a:sym typeface="Klarheit Grotesk TRIAL Book"/>
              </a:defRPr>
            </a:lvl1pPr>
            <a:lvl2pPr marL="0" marR="0" indent="0" algn="l" defTabSz="412709" rtl="0" eaLnBrk="1" latinLnBrk="0" hangingPunct="1">
              <a:lnSpc>
                <a:spcPct val="100000"/>
              </a:lnSpc>
              <a:spcBef>
                <a:spcPts val="0"/>
              </a:spcBef>
              <a:spcAft>
                <a:spcPts val="0"/>
              </a:spcAft>
              <a:buClrTx/>
              <a:buSzTx/>
              <a:buFontTx/>
              <a:buNone/>
              <a:tabLst/>
              <a:defRPr sz="2400" b="0" i="0" u="none" strike="noStrike" cap="none" spc="0" baseline="0">
                <a:solidFill>
                  <a:schemeClr val="bg2">
                    <a:lumMod val="10000"/>
                  </a:schemeClr>
                </a:solidFill>
                <a:uFillTx/>
                <a:latin typeface="+mn-lt"/>
                <a:ea typeface="+mn-ea"/>
                <a:cs typeface="+mn-cs"/>
                <a:sym typeface="Klarheit Kurrent TRIAL Extrabold"/>
              </a:defRPr>
            </a:lvl2pPr>
            <a:lvl3pPr marL="0" marR="0" indent="0" algn="l" defTabSz="412709" rtl="0" eaLnBrk="1" latinLnBrk="0" hangingPunct="1">
              <a:lnSpc>
                <a:spcPct val="100000"/>
              </a:lnSpc>
              <a:spcBef>
                <a:spcPts val="0"/>
              </a:spcBef>
              <a:spcAft>
                <a:spcPts val="0"/>
              </a:spcAft>
              <a:buClrTx/>
              <a:buSzTx/>
              <a:buFontTx/>
              <a:buNone/>
              <a:tabLst/>
              <a:defRPr sz="1800" b="0" i="0" u="none" strike="noStrike" cap="none" spc="0" baseline="0">
                <a:solidFill>
                  <a:schemeClr val="bg2">
                    <a:lumMod val="10000"/>
                  </a:schemeClr>
                </a:solidFill>
                <a:uFillTx/>
                <a:latin typeface="+mn-lt"/>
                <a:ea typeface="+mn-ea"/>
                <a:cs typeface="+mn-cs"/>
                <a:sym typeface="Klarheit Kurrent TRIAL Extrabold"/>
              </a:defRPr>
            </a:lvl3pPr>
            <a:lvl4pPr marL="0" marR="0" indent="0" algn="l" defTabSz="412709" rtl="0" eaLnBrk="1" latinLnBrk="0" hangingPunct="1">
              <a:lnSpc>
                <a:spcPct val="100000"/>
              </a:lnSpc>
              <a:spcBef>
                <a:spcPts val="0"/>
              </a:spcBef>
              <a:spcAft>
                <a:spcPts val="0"/>
              </a:spcAft>
              <a:buClrTx/>
              <a:buSzTx/>
              <a:buFontTx/>
              <a:buNone/>
              <a:tabLst/>
              <a:defRPr sz="1600" b="0" i="0" u="none" strike="noStrike" cap="none" spc="0" baseline="0">
                <a:solidFill>
                  <a:schemeClr val="bg2">
                    <a:lumMod val="10000"/>
                  </a:schemeClr>
                </a:solidFill>
                <a:uFillTx/>
                <a:latin typeface="+mn-lt"/>
                <a:ea typeface="+mn-ea"/>
                <a:cs typeface="+mn-cs"/>
                <a:sym typeface="Klarheit Kurrent TRIAL Extrabold"/>
              </a:defRPr>
            </a:lvl4pPr>
            <a:lvl5pPr marL="0" marR="0" indent="0" algn="l" defTabSz="412709" rtl="0" eaLnBrk="1" latinLnBrk="0" hangingPunct="1">
              <a:lnSpc>
                <a:spcPct val="100000"/>
              </a:lnSpc>
              <a:spcBef>
                <a:spcPts val="0"/>
              </a:spcBef>
              <a:spcAft>
                <a:spcPts val="0"/>
              </a:spcAft>
              <a:buClrTx/>
              <a:buSzTx/>
              <a:buFontTx/>
              <a:buNone/>
              <a:tabLst/>
              <a:defRPr sz="1400" b="0" i="0" u="none" strike="noStrike" cap="none" spc="0" baseline="0">
                <a:solidFill>
                  <a:schemeClr val="bg2">
                    <a:lumMod val="10000"/>
                  </a:schemeClr>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lnSpc>
                <a:spcPts val="4800"/>
              </a:lnSpc>
              <a:spcBef>
                <a:spcPts val="0"/>
              </a:spcBef>
              <a:buNone/>
            </a:pPr>
            <a:r>
              <a:rPr lang="en-US" sz="4800" dirty="0">
                <a:solidFill>
                  <a:srgbClr val="88D1F4"/>
                </a:solidFill>
                <a:latin typeface="+mj-lt"/>
              </a:rPr>
              <a:t>Transforming</a:t>
            </a:r>
            <a:r>
              <a:rPr lang="en-US" sz="4800" dirty="0">
                <a:solidFill>
                  <a:schemeClr val="accent2"/>
                </a:solidFill>
                <a:latin typeface="+mj-lt"/>
              </a:rPr>
              <a:t> higher education training</a:t>
            </a:r>
          </a:p>
        </p:txBody>
      </p:sp>
    </p:spTree>
    <p:extLst>
      <p:ext uri="{BB962C8B-B14F-4D97-AF65-F5344CB8AC3E}">
        <p14:creationId xmlns:p14="http://schemas.microsoft.com/office/powerpoint/2010/main" val="31123290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v Group">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Picture Placeholder 3">
            <a:extLst>
              <a:ext uri="{FF2B5EF4-FFF2-40B4-BE49-F238E27FC236}">
                <a16:creationId xmlns:a16="http://schemas.microsoft.com/office/drawing/2014/main" id="{286033F0-5FF5-D22F-C1BA-B751E07AA10E}"/>
              </a:ext>
            </a:extLst>
          </p:cNvPr>
          <p:cNvSpPr>
            <a:spLocks noGrp="1"/>
          </p:cNvSpPr>
          <p:nvPr>
            <p:ph type="pic" sz="quarter" idx="23"/>
          </p:nvPr>
        </p:nvSpPr>
        <p:spPr>
          <a:xfrm>
            <a:off x="5564777" y="4417603"/>
            <a:ext cx="5778959" cy="2026696"/>
          </a:xfrm>
          <a:prstGeom prst="rect">
            <a:avLst/>
          </a:prstGeom>
        </p:spPr>
        <p:txBody>
          <a:bodyPr/>
          <a:lstStyle/>
          <a:p>
            <a:endParaRPr lang="en-GB" dirty="0"/>
          </a:p>
        </p:txBody>
      </p:sp>
      <p:sp>
        <p:nvSpPr>
          <p:cNvPr id="13" name="Text Placeholder 11">
            <a:extLst>
              <a:ext uri="{FF2B5EF4-FFF2-40B4-BE49-F238E27FC236}">
                <a16:creationId xmlns:a16="http://schemas.microsoft.com/office/drawing/2014/main" id="{F392FE3E-B7DE-D739-B27E-6FE7F77DE443}"/>
              </a:ext>
            </a:extLst>
          </p:cNvPr>
          <p:cNvSpPr>
            <a:spLocks noGrp="1"/>
          </p:cNvSpPr>
          <p:nvPr>
            <p:ph type="body" sz="quarter" idx="25" hasCustomPrompt="1"/>
          </p:nvPr>
        </p:nvSpPr>
        <p:spPr>
          <a:xfrm>
            <a:off x="485268" y="1825712"/>
            <a:ext cx="10858468" cy="4618587"/>
          </a:xfrm>
          <a:prstGeom prst="rect">
            <a:avLst/>
          </a:prstGeom>
        </p:spPr>
        <p:txBody>
          <a:bodyPr numCol="2" spcCol="180000"/>
          <a:lstStyle>
            <a:lvl1pPr marL="342900" indent="-342900">
              <a:spcAft>
                <a:spcPts val="600"/>
              </a:spcAft>
              <a:buFont typeface="Wingdings" panose="05000000000000000000" pitchFamily="2" charset="2"/>
              <a:buChar char="§"/>
              <a:defRPr sz="2000" b="0" i="0"/>
            </a:lvl1pPr>
            <a:lvl2pPr>
              <a:defRPr b="1"/>
            </a:lvl2pPr>
            <a:lvl3pPr>
              <a:defRPr b="1"/>
            </a:lvl3pPr>
            <a:lvl4pPr>
              <a:defRPr b="1"/>
            </a:lvl4pPr>
            <a:lvl5pPr>
              <a:defRPr b="1"/>
            </a:lvl5pPr>
          </a:lstStyle>
          <a:p>
            <a:pPr lvl="0"/>
            <a:r>
              <a:rPr lang="en-GB" i="0" dirty="0"/>
              <a:t>1</a:t>
            </a:r>
          </a:p>
          <a:p>
            <a:pPr lvl="0"/>
            <a:r>
              <a:rPr lang="en-GB" i="0" dirty="0"/>
              <a:t>2</a:t>
            </a:r>
          </a:p>
          <a:p>
            <a:pPr lvl="0"/>
            <a:r>
              <a:rPr lang="en-GB" i="0" dirty="0"/>
              <a:t>3</a:t>
            </a:r>
          </a:p>
          <a:p>
            <a:pPr lvl="0"/>
            <a:r>
              <a:rPr lang="en-GB" i="0" dirty="0"/>
              <a:t>4</a:t>
            </a:r>
          </a:p>
          <a:p>
            <a:pPr lvl="0"/>
            <a:r>
              <a:rPr lang="en-GB" i="0" dirty="0"/>
              <a:t>5</a:t>
            </a:r>
          </a:p>
          <a:p>
            <a:pPr lvl="0"/>
            <a:r>
              <a:rPr lang="en-GB" i="0" dirty="0"/>
              <a:t>6 </a:t>
            </a:r>
          </a:p>
          <a:p>
            <a:pPr lvl="0"/>
            <a:r>
              <a:rPr lang="en-GB" i="0" dirty="0"/>
              <a:t>7</a:t>
            </a:r>
          </a:p>
          <a:p>
            <a:pPr lvl="0"/>
            <a:r>
              <a:rPr lang="en-GB" i="0" dirty="0"/>
              <a:t>8</a:t>
            </a:r>
          </a:p>
          <a:p>
            <a:pPr lvl="0"/>
            <a:r>
              <a:rPr lang="en-GB" i="0" dirty="0"/>
              <a:t>9</a:t>
            </a:r>
          </a:p>
          <a:p>
            <a:pPr lvl="0"/>
            <a:r>
              <a:rPr lang="en-GB" i="0" dirty="0"/>
              <a:t>10</a:t>
            </a:r>
          </a:p>
          <a:p>
            <a:pPr lvl="0"/>
            <a:r>
              <a:rPr lang="en-GB" i="0" dirty="0"/>
              <a:t>11</a:t>
            </a:r>
          </a:p>
          <a:p>
            <a:pPr lvl="0"/>
            <a:r>
              <a:rPr lang="en-GB" i="0" dirty="0"/>
              <a:t>12</a:t>
            </a:r>
          </a:p>
          <a:p>
            <a:pPr lvl="0"/>
            <a:r>
              <a:rPr lang="en-GB" i="0" dirty="0"/>
              <a:t>13</a:t>
            </a:r>
          </a:p>
          <a:p>
            <a:pPr lvl="0"/>
            <a:r>
              <a:rPr lang="en-GB" i="0" dirty="0"/>
              <a:t>14</a:t>
            </a:r>
          </a:p>
          <a:p>
            <a:pPr lvl="0"/>
            <a:r>
              <a:rPr lang="en-GB" i="0" dirty="0"/>
              <a:t>15</a:t>
            </a:r>
          </a:p>
          <a:p>
            <a:pPr lvl="0"/>
            <a:r>
              <a:rPr lang="en-GB" i="0" dirty="0"/>
              <a:t>16</a:t>
            </a:r>
          </a:p>
          <a:p>
            <a:pPr lvl="0"/>
            <a:r>
              <a:rPr lang="en-GB" i="0" dirty="0"/>
              <a:t>17</a:t>
            </a:r>
          </a:p>
          <a:p>
            <a:pPr lvl="0"/>
            <a:r>
              <a:rPr lang="en-GB" i="0" dirty="0"/>
              <a:t>18</a:t>
            </a:r>
          </a:p>
          <a:p>
            <a:pPr lvl="0"/>
            <a:endParaRPr lang="en-GB" i="0" dirty="0"/>
          </a:p>
          <a:p>
            <a:pPr lvl="0"/>
            <a:endParaRPr lang="en-GB" i="0" dirty="0"/>
          </a:p>
          <a:p>
            <a:pPr lvl="0"/>
            <a:endParaRPr lang="en-GB" dirty="0"/>
          </a:p>
        </p:txBody>
      </p:sp>
      <p:sp>
        <p:nvSpPr>
          <p:cNvPr id="2" name="TextBox 1">
            <a:extLst>
              <a:ext uri="{FF2B5EF4-FFF2-40B4-BE49-F238E27FC236}">
                <a16:creationId xmlns:a16="http://schemas.microsoft.com/office/drawing/2014/main" id="{4CBF3614-0BFD-3F85-6B7C-B58C8790399B}"/>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Development Group</a:t>
            </a:r>
          </a:p>
        </p:txBody>
      </p:sp>
    </p:spTree>
    <p:extLst>
      <p:ext uri="{BB962C8B-B14F-4D97-AF65-F5344CB8AC3E}">
        <p14:creationId xmlns:p14="http://schemas.microsoft.com/office/powerpoint/2010/main" val="247634004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odule Titles">
    <p:bg>
      <p:bgPr>
        <a:solidFill>
          <a:srgbClr val="88D1F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F4F16-B51D-E2AA-A3C3-436B18936F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2" name="Title Text">
            <a:extLst>
              <a:ext uri="{FF2B5EF4-FFF2-40B4-BE49-F238E27FC236}">
                <a16:creationId xmlns:a16="http://schemas.microsoft.com/office/drawing/2014/main" id="{F6FDC58A-54B3-2F7F-3A1E-06FC7C975AFC}"/>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Oval 3">
            <a:extLst>
              <a:ext uri="{FF2B5EF4-FFF2-40B4-BE49-F238E27FC236}">
                <a16:creationId xmlns:a16="http://schemas.microsoft.com/office/drawing/2014/main" id="{E5E4206D-EC14-4940-9384-5B9225DB1FD1}"/>
              </a:ext>
            </a:extLst>
          </p:cNvPr>
          <p:cNvSpPr/>
          <p:nvPr userDrawn="1"/>
        </p:nvSpPr>
        <p:spPr>
          <a:xfrm>
            <a:off x="1597700" y="2426547"/>
            <a:ext cx="914400" cy="914400"/>
          </a:xfrm>
          <a:prstGeom prst="ellipse">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6" name="Rectangle: Rounded Corners 5">
            <a:extLst>
              <a:ext uri="{FF2B5EF4-FFF2-40B4-BE49-F238E27FC236}">
                <a16:creationId xmlns:a16="http://schemas.microsoft.com/office/drawing/2014/main" id="{D0253F8C-AD28-BD71-A829-4A768FAE13D9}"/>
              </a:ext>
            </a:extLst>
          </p:cNvPr>
          <p:cNvSpPr/>
          <p:nvPr userDrawn="1"/>
        </p:nvSpPr>
        <p:spPr>
          <a:xfrm>
            <a:off x="1154900" y="2883747"/>
            <a:ext cx="1800000" cy="1800000"/>
          </a:xfrm>
          <a:prstGeom prst="roundRect">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8" name="Text Placeholder 7">
            <a:extLst>
              <a:ext uri="{FF2B5EF4-FFF2-40B4-BE49-F238E27FC236}">
                <a16:creationId xmlns:a16="http://schemas.microsoft.com/office/drawing/2014/main" id="{5F627A72-89E0-BF74-FA39-D76279162837}"/>
              </a:ext>
            </a:extLst>
          </p:cNvPr>
          <p:cNvSpPr>
            <a:spLocks noGrp="1"/>
          </p:cNvSpPr>
          <p:nvPr>
            <p:ph type="body" sz="quarter" idx="23" hasCustomPrompt="1"/>
          </p:nvPr>
        </p:nvSpPr>
        <p:spPr>
          <a:xfrm>
            <a:off x="1375450" y="3340947"/>
            <a:ext cx="1358900" cy="1026386"/>
          </a:xfrm>
          <a:prstGeom prst="rect">
            <a:avLst/>
          </a:prstGeom>
        </p:spPr>
        <p:txBody>
          <a:bodyPr/>
          <a:lstStyle>
            <a:lvl1pPr algn="ctr">
              <a:defRPr sz="1400">
                <a:solidFill>
                  <a:schemeClr val="bg1"/>
                </a:solidFill>
                <a:latin typeface="+mj-lt"/>
              </a:defRPr>
            </a:lvl1pPr>
            <a:lvl2pPr>
              <a:defRPr sz="1600">
                <a:latin typeface="+mj-lt"/>
              </a:defRPr>
            </a:lvl2pPr>
            <a:lvl3pPr>
              <a:defRPr sz="1400">
                <a:latin typeface="+mj-lt"/>
              </a:defRPr>
            </a:lvl3pPr>
            <a:lvl4pPr>
              <a:defRPr sz="1200">
                <a:latin typeface="+mj-lt"/>
              </a:defRPr>
            </a:lvl4pPr>
            <a:lvl5pPr>
              <a:defRPr sz="1100">
                <a:latin typeface="+mj-lt"/>
              </a:defRPr>
            </a:lvl5pPr>
          </a:lstStyle>
          <a:p>
            <a:pPr lvl="0"/>
            <a:r>
              <a:rPr lang="en-US" dirty="0"/>
              <a:t>Module Title module title module title module title</a:t>
            </a:r>
            <a:endParaRPr lang="en-GB" dirty="0"/>
          </a:p>
        </p:txBody>
      </p:sp>
      <p:sp>
        <p:nvSpPr>
          <p:cNvPr id="15" name="Oval 14">
            <a:extLst>
              <a:ext uri="{FF2B5EF4-FFF2-40B4-BE49-F238E27FC236}">
                <a16:creationId xmlns:a16="http://schemas.microsoft.com/office/drawing/2014/main" id="{BD85AC34-B6EE-D44A-9E74-204CB73D9338}"/>
              </a:ext>
            </a:extLst>
          </p:cNvPr>
          <p:cNvSpPr/>
          <p:nvPr userDrawn="1"/>
        </p:nvSpPr>
        <p:spPr>
          <a:xfrm>
            <a:off x="3618250" y="2426547"/>
            <a:ext cx="914400" cy="914400"/>
          </a:xfrm>
          <a:prstGeom prst="ellipse">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16" name="Rectangle: Rounded Corners 15">
            <a:extLst>
              <a:ext uri="{FF2B5EF4-FFF2-40B4-BE49-F238E27FC236}">
                <a16:creationId xmlns:a16="http://schemas.microsoft.com/office/drawing/2014/main" id="{7E485BEF-CFE6-D637-0F62-49B5460094AC}"/>
              </a:ext>
            </a:extLst>
          </p:cNvPr>
          <p:cNvSpPr/>
          <p:nvPr userDrawn="1"/>
        </p:nvSpPr>
        <p:spPr>
          <a:xfrm>
            <a:off x="3175450" y="2883747"/>
            <a:ext cx="1800000" cy="1800000"/>
          </a:xfrm>
          <a:prstGeom prst="roundRect">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17" name="Text Placeholder 7">
            <a:extLst>
              <a:ext uri="{FF2B5EF4-FFF2-40B4-BE49-F238E27FC236}">
                <a16:creationId xmlns:a16="http://schemas.microsoft.com/office/drawing/2014/main" id="{90F5643F-D700-5569-3259-480CA323B726}"/>
              </a:ext>
            </a:extLst>
          </p:cNvPr>
          <p:cNvSpPr>
            <a:spLocks noGrp="1"/>
          </p:cNvSpPr>
          <p:nvPr>
            <p:ph type="body" sz="quarter" idx="24" hasCustomPrompt="1"/>
          </p:nvPr>
        </p:nvSpPr>
        <p:spPr>
          <a:xfrm>
            <a:off x="3396000" y="3340947"/>
            <a:ext cx="1358900" cy="1026386"/>
          </a:xfrm>
          <a:prstGeom prst="rect">
            <a:avLst/>
          </a:prstGeom>
        </p:spPr>
        <p:txBody>
          <a:bodyPr/>
          <a:lstStyle>
            <a:lvl1pPr algn="ctr">
              <a:defRPr sz="1400">
                <a:solidFill>
                  <a:schemeClr val="bg1"/>
                </a:solidFill>
                <a:latin typeface="+mj-lt"/>
              </a:defRPr>
            </a:lvl1pPr>
            <a:lvl2pPr>
              <a:defRPr sz="1600">
                <a:latin typeface="+mj-lt"/>
              </a:defRPr>
            </a:lvl2pPr>
            <a:lvl3pPr>
              <a:defRPr sz="1400">
                <a:latin typeface="+mj-lt"/>
              </a:defRPr>
            </a:lvl3pPr>
            <a:lvl4pPr>
              <a:defRPr sz="1200">
                <a:latin typeface="+mj-lt"/>
              </a:defRPr>
            </a:lvl4pPr>
            <a:lvl5pPr>
              <a:defRPr sz="1100">
                <a:latin typeface="+mj-lt"/>
              </a:defRPr>
            </a:lvl5pPr>
          </a:lstStyle>
          <a:p>
            <a:pPr lvl="0"/>
            <a:r>
              <a:rPr lang="en-US" dirty="0"/>
              <a:t>Module Title module title module title module title</a:t>
            </a:r>
            <a:endParaRPr lang="en-GB" dirty="0"/>
          </a:p>
        </p:txBody>
      </p:sp>
      <p:sp>
        <p:nvSpPr>
          <p:cNvPr id="18" name="Oval 17">
            <a:extLst>
              <a:ext uri="{FF2B5EF4-FFF2-40B4-BE49-F238E27FC236}">
                <a16:creationId xmlns:a16="http://schemas.microsoft.com/office/drawing/2014/main" id="{FB434622-72EC-940E-C162-9578FA1C708F}"/>
              </a:ext>
            </a:extLst>
          </p:cNvPr>
          <p:cNvSpPr/>
          <p:nvPr userDrawn="1"/>
        </p:nvSpPr>
        <p:spPr>
          <a:xfrm>
            <a:off x="5638800" y="2426547"/>
            <a:ext cx="914400" cy="914400"/>
          </a:xfrm>
          <a:prstGeom prst="ellipse">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19" name="Rectangle: Rounded Corners 18">
            <a:extLst>
              <a:ext uri="{FF2B5EF4-FFF2-40B4-BE49-F238E27FC236}">
                <a16:creationId xmlns:a16="http://schemas.microsoft.com/office/drawing/2014/main" id="{2B81BEEC-12A9-44D0-7D37-DD82D8F64C67}"/>
              </a:ext>
            </a:extLst>
          </p:cNvPr>
          <p:cNvSpPr/>
          <p:nvPr userDrawn="1"/>
        </p:nvSpPr>
        <p:spPr>
          <a:xfrm>
            <a:off x="5196000" y="2883747"/>
            <a:ext cx="1800000" cy="1800000"/>
          </a:xfrm>
          <a:prstGeom prst="roundRect">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20" name="Text Placeholder 7">
            <a:extLst>
              <a:ext uri="{FF2B5EF4-FFF2-40B4-BE49-F238E27FC236}">
                <a16:creationId xmlns:a16="http://schemas.microsoft.com/office/drawing/2014/main" id="{D87CA31E-EE28-CADB-CA75-358B2A95FECE}"/>
              </a:ext>
            </a:extLst>
          </p:cNvPr>
          <p:cNvSpPr>
            <a:spLocks noGrp="1"/>
          </p:cNvSpPr>
          <p:nvPr>
            <p:ph type="body" sz="quarter" idx="25" hasCustomPrompt="1"/>
          </p:nvPr>
        </p:nvSpPr>
        <p:spPr>
          <a:xfrm>
            <a:off x="5416550" y="3340947"/>
            <a:ext cx="1358900" cy="1026386"/>
          </a:xfrm>
          <a:prstGeom prst="rect">
            <a:avLst/>
          </a:prstGeom>
        </p:spPr>
        <p:txBody>
          <a:bodyPr/>
          <a:lstStyle>
            <a:lvl1pPr algn="ctr">
              <a:defRPr sz="1400">
                <a:solidFill>
                  <a:schemeClr val="bg1"/>
                </a:solidFill>
                <a:latin typeface="+mj-lt"/>
              </a:defRPr>
            </a:lvl1pPr>
            <a:lvl2pPr>
              <a:defRPr sz="1600">
                <a:latin typeface="+mj-lt"/>
              </a:defRPr>
            </a:lvl2pPr>
            <a:lvl3pPr>
              <a:defRPr sz="1400">
                <a:latin typeface="+mj-lt"/>
              </a:defRPr>
            </a:lvl3pPr>
            <a:lvl4pPr>
              <a:defRPr sz="1200">
                <a:latin typeface="+mj-lt"/>
              </a:defRPr>
            </a:lvl4pPr>
            <a:lvl5pPr>
              <a:defRPr sz="1100">
                <a:latin typeface="+mj-lt"/>
              </a:defRPr>
            </a:lvl5pPr>
          </a:lstStyle>
          <a:p>
            <a:pPr lvl="0"/>
            <a:r>
              <a:rPr lang="en-US" dirty="0"/>
              <a:t>Module Title module title module title module title</a:t>
            </a:r>
            <a:endParaRPr lang="en-GB" dirty="0"/>
          </a:p>
        </p:txBody>
      </p:sp>
      <p:sp>
        <p:nvSpPr>
          <p:cNvPr id="21" name="Oval 20">
            <a:extLst>
              <a:ext uri="{FF2B5EF4-FFF2-40B4-BE49-F238E27FC236}">
                <a16:creationId xmlns:a16="http://schemas.microsoft.com/office/drawing/2014/main" id="{FCD6AAF1-64CC-53C3-DC01-52D6A1BDCE93}"/>
              </a:ext>
            </a:extLst>
          </p:cNvPr>
          <p:cNvSpPr/>
          <p:nvPr userDrawn="1"/>
        </p:nvSpPr>
        <p:spPr>
          <a:xfrm>
            <a:off x="7659350" y="2426547"/>
            <a:ext cx="914400" cy="914400"/>
          </a:xfrm>
          <a:prstGeom prst="ellipse">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22" name="Rectangle: Rounded Corners 21">
            <a:extLst>
              <a:ext uri="{FF2B5EF4-FFF2-40B4-BE49-F238E27FC236}">
                <a16:creationId xmlns:a16="http://schemas.microsoft.com/office/drawing/2014/main" id="{97158D81-FDEB-D07B-B0DD-42F954C266F0}"/>
              </a:ext>
            </a:extLst>
          </p:cNvPr>
          <p:cNvSpPr/>
          <p:nvPr userDrawn="1"/>
        </p:nvSpPr>
        <p:spPr>
          <a:xfrm>
            <a:off x="7216550" y="2883747"/>
            <a:ext cx="1800000" cy="1800000"/>
          </a:xfrm>
          <a:prstGeom prst="roundRect">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23" name="Text Placeholder 7">
            <a:extLst>
              <a:ext uri="{FF2B5EF4-FFF2-40B4-BE49-F238E27FC236}">
                <a16:creationId xmlns:a16="http://schemas.microsoft.com/office/drawing/2014/main" id="{B941E0F8-4594-43BA-0760-EE1A5D2E2305}"/>
              </a:ext>
            </a:extLst>
          </p:cNvPr>
          <p:cNvSpPr>
            <a:spLocks noGrp="1"/>
          </p:cNvSpPr>
          <p:nvPr>
            <p:ph type="body" sz="quarter" idx="26" hasCustomPrompt="1"/>
          </p:nvPr>
        </p:nvSpPr>
        <p:spPr>
          <a:xfrm>
            <a:off x="7437100" y="3340947"/>
            <a:ext cx="1358900" cy="1026386"/>
          </a:xfrm>
          <a:prstGeom prst="rect">
            <a:avLst/>
          </a:prstGeom>
        </p:spPr>
        <p:txBody>
          <a:bodyPr/>
          <a:lstStyle>
            <a:lvl1pPr algn="ctr">
              <a:defRPr sz="1400">
                <a:solidFill>
                  <a:schemeClr val="bg1"/>
                </a:solidFill>
                <a:latin typeface="+mj-lt"/>
              </a:defRPr>
            </a:lvl1pPr>
            <a:lvl2pPr>
              <a:defRPr sz="1600">
                <a:latin typeface="+mj-lt"/>
              </a:defRPr>
            </a:lvl2pPr>
            <a:lvl3pPr>
              <a:defRPr sz="1400">
                <a:latin typeface="+mj-lt"/>
              </a:defRPr>
            </a:lvl3pPr>
            <a:lvl4pPr>
              <a:defRPr sz="1200">
                <a:latin typeface="+mj-lt"/>
              </a:defRPr>
            </a:lvl4pPr>
            <a:lvl5pPr>
              <a:defRPr sz="1100">
                <a:latin typeface="+mj-lt"/>
              </a:defRPr>
            </a:lvl5pPr>
          </a:lstStyle>
          <a:p>
            <a:pPr lvl="0"/>
            <a:r>
              <a:rPr lang="en-US" dirty="0"/>
              <a:t>Module Title module title module title module title</a:t>
            </a:r>
            <a:endParaRPr lang="en-GB" dirty="0"/>
          </a:p>
        </p:txBody>
      </p:sp>
      <p:sp>
        <p:nvSpPr>
          <p:cNvPr id="27" name="Oval 26">
            <a:extLst>
              <a:ext uri="{FF2B5EF4-FFF2-40B4-BE49-F238E27FC236}">
                <a16:creationId xmlns:a16="http://schemas.microsoft.com/office/drawing/2014/main" id="{A6AB2B18-3B25-A996-0C1F-D6B66475A7EC}"/>
              </a:ext>
            </a:extLst>
          </p:cNvPr>
          <p:cNvSpPr/>
          <p:nvPr userDrawn="1"/>
        </p:nvSpPr>
        <p:spPr>
          <a:xfrm>
            <a:off x="9679900" y="2426547"/>
            <a:ext cx="914400" cy="914400"/>
          </a:xfrm>
          <a:prstGeom prst="ellipse">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28" name="Rectangle: Rounded Corners 27">
            <a:extLst>
              <a:ext uri="{FF2B5EF4-FFF2-40B4-BE49-F238E27FC236}">
                <a16:creationId xmlns:a16="http://schemas.microsoft.com/office/drawing/2014/main" id="{627E16BE-6404-34DA-94BC-E0EF6D41FB22}"/>
              </a:ext>
            </a:extLst>
          </p:cNvPr>
          <p:cNvSpPr/>
          <p:nvPr userDrawn="1"/>
        </p:nvSpPr>
        <p:spPr>
          <a:xfrm>
            <a:off x="9237100" y="2883747"/>
            <a:ext cx="1800000" cy="1800000"/>
          </a:xfrm>
          <a:prstGeom prst="roundRect">
            <a:avLst/>
          </a:prstGeom>
          <a:solidFill>
            <a:srgbClr val="001A69"/>
          </a:solidFill>
          <a:ln w="12700" cap="flat">
            <a:solidFill>
              <a:srgbClr val="001A6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29" name="Text Placeholder 7">
            <a:extLst>
              <a:ext uri="{FF2B5EF4-FFF2-40B4-BE49-F238E27FC236}">
                <a16:creationId xmlns:a16="http://schemas.microsoft.com/office/drawing/2014/main" id="{E28469F6-2E7C-1027-7BDB-DD7F79805B2F}"/>
              </a:ext>
            </a:extLst>
          </p:cNvPr>
          <p:cNvSpPr>
            <a:spLocks noGrp="1"/>
          </p:cNvSpPr>
          <p:nvPr>
            <p:ph type="body" sz="quarter" idx="28" hasCustomPrompt="1"/>
          </p:nvPr>
        </p:nvSpPr>
        <p:spPr>
          <a:xfrm>
            <a:off x="9457650" y="3340947"/>
            <a:ext cx="1358900" cy="1026386"/>
          </a:xfrm>
          <a:prstGeom prst="rect">
            <a:avLst/>
          </a:prstGeom>
        </p:spPr>
        <p:txBody>
          <a:bodyPr/>
          <a:lstStyle>
            <a:lvl1pPr algn="ctr">
              <a:defRPr sz="1400">
                <a:solidFill>
                  <a:schemeClr val="bg1"/>
                </a:solidFill>
                <a:latin typeface="+mj-lt"/>
              </a:defRPr>
            </a:lvl1pPr>
            <a:lvl2pPr>
              <a:defRPr sz="1600">
                <a:latin typeface="+mj-lt"/>
              </a:defRPr>
            </a:lvl2pPr>
            <a:lvl3pPr>
              <a:defRPr sz="1400">
                <a:latin typeface="+mj-lt"/>
              </a:defRPr>
            </a:lvl3pPr>
            <a:lvl4pPr>
              <a:defRPr sz="1200">
                <a:latin typeface="+mj-lt"/>
              </a:defRPr>
            </a:lvl4pPr>
            <a:lvl5pPr>
              <a:defRPr sz="1100">
                <a:latin typeface="+mj-lt"/>
              </a:defRPr>
            </a:lvl5pPr>
          </a:lstStyle>
          <a:p>
            <a:pPr lvl="0"/>
            <a:r>
              <a:rPr lang="en-US" dirty="0"/>
              <a:t>Module Title module title module title module title</a:t>
            </a:r>
            <a:endParaRPr lang="en-GB" dirty="0"/>
          </a:p>
        </p:txBody>
      </p:sp>
      <p:sp>
        <p:nvSpPr>
          <p:cNvPr id="7" name="TextBox 6">
            <a:extLst>
              <a:ext uri="{FF2B5EF4-FFF2-40B4-BE49-F238E27FC236}">
                <a16:creationId xmlns:a16="http://schemas.microsoft.com/office/drawing/2014/main" id="{0BA89453-647E-BABF-E359-C33078992AF8}"/>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Modules</a:t>
            </a:r>
          </a:p>
        </p:txBody>
      </p:sp>
    </p:spTree>
    <p:extLst>
      <p:ext uri="{BB962C8B-B14F-4D97-AF65-F5344CB8AC3E}">
        <p14:creationId xmlns:p14="http://schemas.microsoft.com/office/powerpoint/2010/main" val="93629403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odule Breakdown">
    <p:bg>
      <p:bgPr>
        <a:solidFill>
          <a:srgbClr val="88D1F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F4F16-B51D-E2AA-A3C3-436B18936F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2" name="Title Text">
            <a:extLst>
              <a:ext uri="{FF2B5EF4-FFF2-40B4-BE49-F238E27FC236}">
                <a16:creationId xmlns:a16="http://schemas.microsoft.com/office/drawing/2014/main" id="{F6FDC58A-54B3-2F7F-3A1E-06FC7C975AFC}"/>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TextBox 3">
            <a:extLst>
              <a:ext uri="{FF2B5EF4-FFF2-40B4-BE49-F238E27FC236}">
                <a16:creationId xmlns:a16="http://schemas.microsoft.com/office/drawing/2014/main" id="{F1FF8057-0BC8-4414-9ADA-9D2400484FD8}"/>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Module Breakdown</a:t>
            </a:r>
          </a:p>
        </p:txBody>
      </p:sp>
    </p:spTree>
    <p:extLst>
      <p:ext uri="{BB962C8B-B14F-4D97-AF65-F5344CB8AC3E}">
        <p14:creationId xmlns:p14="http://schemas.microsoft.com/office/powerpoint/2010/main" val="163987155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s">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Text Placeholder 12">
            <a:extLst>
              <a:ext uri="{FF2B5EF4-FFF2-40B4-BE49-F238E27FC236}">
                <a16:creationId xmlns:a16="http://schemas.microsoft.com/office/drawing/2014/main" id="{5C267FA3-0656-5C99-E3BE-F5FD2982FD37}"/>
              </a:ext>
            </a:extLst>
          </p:cNvPr>
          <p:cNvSpPr>
            <a:spLocks noGrp="1"/>
          </p:cNvSpPr>
          <p:nvPr>
            <p:ph type="body" sz="quarter" idx="29" hasCustomPrompt="1"/>
          </p:nvPr>
        </p:nvSpPr>
        <p:spPr>
          <a:xfrm>
            <a:off x="485268" y="1921150"/>
            <a:ext cx="11226360" cy="4105181"/>
          </a:xfrm>
          <a:prstGeom prst="rect">
            <a:avLst/>
          </a:prstGeom>
        </p:spPr>
        <p:txBody>
          <a:bodyPr/>
          <a:lstStyle>
            <a:lvl1pPr marL="514350" indent="-514350">
              <a:buFont typeface="+mj-lt"/>
              <a:buAutoNum type="arabicPeriod"/>
              <a:defRPr/>
            </a:lvl1pPr>
            <a:lvl2pPr marL="809625" indent="-342900">
              <a:buFont typeface="Arial" panose="020B0604020202020204" pitchFamily="34" charset="0"/>
              <a:buChar char="•"/>
              <a:defRPr/>
            </a:lvl2pPr>
            <a:lvl3pPr marL="1166813" indent="-342900">
              <a:buFont typeface="Arial" panose="020B0604020202020204" pitchFamily="34" charset="0"/>
              <a:buChar char="•"/>
              <a:defRPr/>
            </a:lvl3pPr>
            <a:lvl4pPr marL="1436688" indent="-285750">
              <a:buFont typeface="Arial" panose="020B0604020202020204" pitchFamily="34" charset="0"/>
              <a:buChar char="•"/>
              <a:defRPr/>
            </a:lvl4pPr>
            <a:lvl5pPr marL="1706563" indent="-285750">
              <a:buFont typeface="Arial" panose="020B0604020202020204" pitchFamily="34" charset="0"/>
              <a:buChar char="•"/>
              <a:defRPr/>
            </a:lvl5pPr>
          </a:lstStyle>
          <a:p>
            <a:pPr lvl="0"/>
            <a:r>
              <a:rPr lang="en-GB" dirty="0"/>
              <a:t>Insert objectives </a:t>
            </a:r>
          </a:p>
          <a:p>
            <a:pPr lvl="0"/>
            <a:r>
              <a:rPr lang="en-GB" dirty="0"/>
              <a:t>2</a:t>
            </a:r>
          </a:p>
          <a:p>
            <a:pPr lvl="0"/>
            <a:r>
              <a:rPr lang="en-GB" dirty="0"/>
              <a:t>3</a:t>
            </a:r>
          </a:p>
          <a:p>
            <a:pPr lvl="0"/>
            <a:r>
              <a:rPr lang="en-GB" dirty="0"/>
              <a:t>4</a:t>
            </a:r>
          </a:p>
          <a:p>
            <a:pPr lvl="0"/>
            <a:endParaRPr lang="en-GB" dirty="0"/>
          </a:p>
          <a:p>
            <a:pPr lvl="0"/>
            <a:endParaRPr lang="en-GB" dirty="0"/>
          </a:p>
        </p:txBody>
      </p:sp>
      <p:sp>
        <p:nvSpPr>
          <p:cNvPr id="2" name="TextBox 1">
            <a:extLst>
              <a:ext uri="{FF2B5EF4-FFF2-40B4-BE49-F238E27FC236}">
                <a16:creationId xmlns:a16="http://schemas.microsoft.com/office/drawing/2014/main" id="{74DF6063-15BD-8F1A-491C-3E797EF45908}"/>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Learning Objectives</a:t>
            </a:r>
          </a:p>
        </p:txBody>
      </p:sp>
    </p:spTree>
    <p:extLst>
      <p:ext uri="{BB962C8B-B14F-4D97-AF65-F5344CB8AC3E}">
        <p14:creationId xmlns:p14="http://schemas.microsoft.com/office/powerpoint/2010/main" val="27603678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reens">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2" name="TextBox 1">
            <a:extLst>
              <a:ext uri="{FF2B5EF4-FFF2-40B4-BE49-F238E27FC236}">
                <a16:creationId xmlns:a16="http://schemas.microsoft.com/office/drawing/2014/main" id="{3A6F1AB4-94F5-21B0-A355-3D33EF450491}"/>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Screens</a:t>
            </a:r>
          </a:p>
        </p:txBody>
      </p:sp>
    </p:spTree>
    <p:extLst>
      <p:ext uri="{BB962C8B-B14F-4D97-AF65-F5344CB8AC3E}">
        <p14:creationId xmlns:p14="http://schemas.microsoft.com/office/powerpoint/2010/main" val="216667308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stimonials">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2" name="Speech Bubble: Rectangle with Corners Rounded 1">
            <a:extLst>
              <a:ext uri="{FF2B5EF4-FFF2-40B4-BE49-F238E27FC236}">
                <a16:creationId xmlns:a16="http://schemas.microsoft.com/office/drawing/2014/main" id="{B6162880-1FBA-0921-3385-A3442CA458A1}"/>
              </a:ext>
            </a:extLst>
          </p:cNvPr>
          <p:cNvSpPr/>
          <p:nvPr userDrawn="1"/>
        </p:nvSpPr>
        <p:spPr>
          <a:xfrm>
            <a:off x="2085126" y="2076718"/>
            <a:ext cx="3367864" cy="2525738"/>
          </a:xfrm>
          <a:prstGeom prst="wedgeRoundRectCallout">
            <a:avLst>
              <a:gd name="adj1" fmla="val -35153"/>
              <a:gd name="adj2" fmla="val 69071"/>
              <a:gd name="adj3" fmla="val 16667"/>
            </a:avLst>
          </a:prstGeom>
          <a:solidFill>
            <a:srgbClr val="001A6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pic>
        <p:nvPicPr>
          <p:cNvPr id="3" name="Picture 2">
            <a:extLst>
              <a:ext uri="{FF2B5EF4-FFF2-40B4-BE49-F238E27FC236}">
                <a16:creationId xmlns:a16="http://schemas.microsoft.com/office/drawing/2014/main" id="{587303B7-FCFF-F1F1-485B-88871681A0D5}"/>
              </a:ext>
            </a:extLst>
          </p:cNvPr>
          <p:cNvPicPr>
            <a:picLocks noChangeAspect="1"/>
          </p:cNvPicPr>
          <p:nvPr userDrawn="1"/>
        </p:nvPicPr>
        <p:blipFill>
          <a:blip r:embed="rId3"/>
          <a:srcRect/>
          <a:stretch/>
        </p:blipFill>
        <p:spPr>
          <a:xfrm>
            <a:off x="1200610" y="5216148"/>
            <a:ext cx="2160175" cy="825107"/>
          </a:xfrm>
          <a:prstGeom prst="rect">
            <a:avLst/>
          </a:prstGeom>
        </p:spPr>
      </p:pic>
      <p:sp>
        <p:nvSpPr>
          <p:cNvPr id="8" name="Speech Bubble: Rectangle with Corners Rounded 7">
            <a:extLst>
              <a:ext uri="{FF2B5EF4-FFF2-40B4-BE49-F238E27FC236}">
                <a16:creationId xmlns:a16="http://schemas.microsoft.com/office/drawing/2014/main" id="{A50F5529-A0F7-A96E-D25E-25C176A72362}"/>
              </a:ext>
            </a:extLst>
          </p:cNvPr>
          <p:cNvSpPr/>
          <p:nvPr userDrawn="1"/>
        </p:nvSpPr>
        <p:spPr>
          <a:xfrm>
            <a:off x="7262371" y="2076718"/>
            <a:ext cx="3367864" cy="2525738"/>
          </a:xfrm>
          <a:prstGeom prst="wedgeRoundRectCallout">
            <a:avLst>
              <a:gd name="adj1" fmla="val -35153"/>
              <a:gd name="adj2" fmla="val 69071"/>
              <a:gd name="adj3" fmla="val 16667"/>
            </a:avLst>
          </a:prstGeom>
          <a:solidFill>
            <a:srgbClr val="001A6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pic>
        <p:nvPicPr>
          <p:cNvPr id="9" name="Picture 8">
            <a:extLst>
              <a:ext uri="{FF2B5EF4-FFF2-40B4-BE49-F238E27FC236}">
                <a16:creationId xmlns:a16="http://schemas.microsoft.com/office/drawing/2014/main" id="{9E8E7FA9-FE0B-2B7C-C66A-529B20E81564}"/>
              </a:ext>
            </a:extLst>
          </p:cNvPr>
          <p:cNvPicPr>
            <a:picLocks noChangeAspect="1"/>
          </p:cNvPicPr>
          <p:nvPr userDrawn="1"/>
        </p:nvPicPr>
        <p:blipFill>
          <a:blip r:embed="rId3"/>
          <a:srcRect/>
          <a:stretch/>
        </p:blipFill>
        <p:spPr>
          <a:xfrm>
            <a:off x="6377855" y="5216148"/>
            <a:ext cx="2160175" cy="825107"/>
          </a:xfrm>
          <a:prstGeom prst="rect">
            <a:avLst/>
          </a:prstGeom>
        </p:spPr>
      </p:pic>
      <p:sp>
        <p:nvSpPr>
          <p:cNvPr id="12" name="Text Placeholder 11">
            <a:extLst>
              <a:ext uri="{FF2B5EF4-FFF2-40B4-BE49-F238E27FC236}">
                <a16:creationId xmlns:a16="http://schemas.microsoft.com/office/drawing/2014/main" id="{33EB910C-4D70-C6DC-051C-6FDD254B3FB9}"/>
              </a:ext>
            </a:extLst>
          </p:cNvPr>
          <p:cNvSpPr>
            <a:spLocks noGrp="1"/>
          </p:cNvSpPr>
          <p:nvPr>
            <p:ph type="body" sz="quarter" idx="23" hasCustomPrompt="1"/>
          </p:nvPr>
        </p:nvSpPr>
        <p:spPr>
          <a:xfrm>
            <a:off x="2395538" y="2333625"/>
            <a:ext cx="2681287" cy="1951038"/>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Testimonial here and here and here and here and here and here and here and here and here and here and here and </a:t>
            </a:r>
            <a:endParaRPr lang="en-GB" dirty="0"/>
          </a:p>
        </p:txBody>
      </p:sp>
      <p:sp>
        <p:nvSpPr>
          <p:cNvPr id="13" name="Text Placeholder 11">
            <a:extLst>
              <a:ext uri="{FF2B5EF4-FFF2-40B4-BE49-F238E27FC236}">
                <a16:creationId xmlns:a16="http://schemas.microsoft.com/office/drawing/2014/main" id="{9C2830F2-F17F-3F86-EE93-B3E4FE5D3A36}"/>
              </a:ext>
            </a:extLst>
          </p:cNvPr>
          <p:cNvSpPr>
            <a:spLocks noGrp="1"/>
          </p:cNvSpPr>
          <p:nvPr>
            <p:ph type="body" sz="quarter" idx="24" hasCustomPrompt="1"/>
          </p:nvPr>
        </p:nvSpPr>
        <p:spPr>
          <a:xfrm>
            <a:off x="7605659" y="2333625"/>
            <a:ext cx="2681287" cy="1951038"/>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Testimonial here and here and here and here and here and here and here and here and here and here and here and </a:t>
            </a:r>
            <a:endParaRPr lang="en-GB" dirty="0"/>
          </a:p>
        </p:txBody>
      </p:sp>
      <p:sp>
        <p:nvSpPr>
          <p:cNvPr id="15" name="Text Placeholder 14">
            <a:extLst>
              <a:ext uri="{FF2B5EF4-FFF2-40B4-BE49-F238E27FC236}">
                <a16:creationId xmlns:a16="http://schemas.microsoft.com/office/drawing/2014/main" id="{5860011A-08BB-65D6-C073-1A7D06E209DF}"/>
              </a:ext>
            </a:extLst>
          </p:cNvPr>
          <p:cNvSpPr>
            <a:spLocks noGrp="1"/>
          </p:cNvSpPr>
          <p:nvPr>
            <p:ph type="body" sz="quarter" idx="25" hasCustomPrompt="1"/>
          </p:nvPr>
        </p:nvSpPr>
        <p:spPr>
          <a:xfrm>
            <a:off x="1371059" y="5337222"/>
            <a:ext cx="1819275" cy="449262"/>
          </a:xfrm>
          <a:prstGeom prst="rect">
            <a:avLst/>
          </a:prstGeom>
        </p:spPr>
        <p:txBody>
          <a:bodyPr/>
          <a:lstStyle>
            <a:lvl1pPr algn="ctr">
              <a:defRPr sz="1800">
                <a:solidFill>
                  <a:schemeClr val="bg1"/>
                </a:solidFill>
              </a:defRPr>
            </a:lvl1pPr>
          </a:lstStyle>
          <a:p>
            <a:pPr lvl="0"/>
            <a:r>
              <a:rPr lang="en-US" dirty="0"/>
              <a:t>Name / source</a:t>
            </a:r>
            <a:endParaRPr lang="en-GB" dirty="0"/>
          </a:p>
        </p:txBody>
      </p:sp>
      <p:sp>
        <p:nvSpPr>
          <p:cNvPr id="16" name="Text Placeholder 14">
            <a:extLst>
              <a:ext uri="{FF2B5EF4-FFF2-40B4-BE49-F238E27FC236}">
                <a16:creationId xmlns:a16="http://schemas.microsoft.com/office/drawing/2014/main" id="{8063E576-026A-FDF4-84C6-9625A5B15DB7}"/>
              </a:ext>
            </a:extLst>
          </p:cNvPr>
          <p:cNvSpPr>
            <a:spLocks noGrp="1"/>
          </p:cNvSpPr>
          <p:nvPr>
            <p:ph type="body" sz="quarter" idx="26" hasCustomPrompt="1"/>
          </p:nvPr>
        </p:nvSpPr>
        <p:spPr>
          <a:xfrm>
            <a:off x="6548304" y="5337222"/>
            <a:ext cx="1819275" cy="449262"/>
          </a:xfrm>
          <a:prstGeom prst="rect">
            <a:avLst/>
          </a:prstGeom>
        </p:spPr>
        <p:txBody>
          <a:bodyPr/>
          <a:lstStyle>
            <a:lvl1pPr algn="ctr">
              <a:defRPr sz="1800">
                <a:solidFill>
                  <a:schemeClr val="bg1"/>
                </a:solidFill>
              </a:defRPr>
            </a:lvl1pPr>
          </a:lstStyle>
          <a:p>
            <a:pPr lvl="0"/>
            <a:r>
              <a:rPr lang="en-US" dirty="0"/>
              <a:t>Name / source</a:t>
            </a:r>
            <a:endParaRPr lang="en-GB" dirty="0"/>
          </a:p>
        </p:txBody>
      </p:sp>
      <p:sp>
        <p:nvSpPr>
          <p:cNvPr id="4" name="TextBox 3">
            <a:extLst>
              <a:ext uri="{FF2B5EF4-FFF2-40B4-BE49-F238E27FC236}">
                <a16:creationId xmlns:a16="http://schemas.microsoft.com/office/drawing/2014/main" id="{971C4715-5347-E37A-597F-2C4548EA83CD}"/>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Testimonials</a:t>
            </a:r>
          </a:p>
        </p:txBody>
      </p:sp>
    </p:spTree>
    <p:extLst>
      <p:ext uri="{BB962C8B-B14F-4D97-AF65-F5344CB8AC3E}">
        <p14:creationId xmlns:p14="http://schemas.microsoft.com/office/powerpoint/2010/main" val="398101246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plem">
    <p:bg>
      <p:bgPr>
        <a:solidFill>
          <a:srgbClr val="88D1F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F4F16-B51D-E2AA-A3C3-436B18936F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4" name="Title Text">
            <a:extLst>
              <a:ext uri="{FF2B5EF4-FFF2-40B4-BE49-F238E27FC236}">
                <a16:creationId xmlns:a16="http://schemas.microsoft.com/office/drawing/2014/main" id="{88A01B5C-F1CF-78DB-0658-FC584F34F103}"/>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lvl1pPr>
          </a:lstStyle>
          <a:p>
            <a:r>
              <a:rPr lang="en-GB" dirty="0"/>
              <a:t>Course Name</a:t>
            </a:r>
            <a:endParaRPr dirty="0"/>
          </a:p>
        </p:txBody>
      </p:sp>
      <p:pic>
        <p:nvPicPr>
          <p:cNvPr id="2" name="Graphic 1" descr="Lightbulb with solid fill">
            <a:extLst>
              <a:ext uri="{FF2B5EF4-FFF2-40B4-BE49-F238E27FC236}">
                <a16:creationId xmlns:a16="http://schemas.microsoft.com/office/drawing/2014/main" id="{A6E6C3B0-2C7C-D1AA-F68F-87D8B2083D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30241" y="2427164"/>
            <a:ext cx="2487283" cy="2487283"/>
          </a:xfrm>
          <a:prstGeom prst="rect">
            <a:avLst/>
          </a:prstGeom>
        </p:spPr>
      </p:pic>
      <p:sp>
        <p:nvSpPr>
          <p:cNvPr id="3" name="TextBox 2">
            <a:extLst>
              <a:ext uri="{FF2B5EF4-FFF2-40B4-BE49-F238E27FC236}">
                <a16:creationId xmlns:a16="http://schemas.microsoft.com/office/drawing/2014/main" id="{020EF570-66DF-4416-48D7-58BE49910333}"/>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Implementation Materials</a:t>
            </a:r>
          </a:p>
        </p:txBody>
      </p:sp>
    </p:spTree>
    <p:extLst>
      <p:ext uri="{BB962C8B-B14F-4D97-AF65-F5344CB8AC3E}">
        <p14:creationId xmlns:p14="http://schemas.microsoft.com/office/powerpoint/2010/main" val="24343924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rgbClr val="88D1F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FF983-DA26-AD26-2BFF-7E0B32F1EE40}"/>
              </a:ext>
            </a:extLst>
          </p:cNvPr>
          <p:cNvPicPr>
            <a:picLocks noChangeAspect="1"/>
          </p:cNvPicPr>
          <p:nvPr userDrawn="1"/>
        </p:nvPicPr>
        <p:blipFill rotWithShape="1">
          <a:blip r:embed="rId2"/>
          <a:srcRect l="18006" t="16422" r="11418" b="5586"/>
          <a:stretch/>
        </p:blipFill>
        <p:spPr>
          <a:xfrm flipH="1">
            <a:off x="4939748" y="-652"/>
            <a:ext cx="7252252" cy="6869451"/>
          </a:xfrm>
          <a:prstGeom prst="rect">
            <a:avLst/>
          </a:prstGeom>
        </p:spPr>
      </p:pic>
      <p:pic>
        <p:nvPicPr>
          <p:cNvPr id="6" name="Graphic 5">
            <a:extLst>
              <a:ext uri="{FF2B5EF4-FFF2-40B4-BE49-F238E27FC236}">
                <a16:creationId xmlns:a16="http://schemas.microsoft.com/office/drawing/2014/main" id="{F75F9DD3-4671-7F52-FBD2-F500D5FA80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9362" y="687966"/>
            <a:ext cx="4661350" cy="1426944"/>
          </a:xfrm>
          <a:prstGeom prst="rect">
            <a:avLst/>
          </a:prstGeom>
        </p:spPr>
      </p:pic>
      <p:sp>
        <p:nvSpPr>
          <p:cNvPr id="3" name="Text Placeholder 1">
            <a:extLst>
              <a:ext uri="{FF2B5EF4-FFF2-40B4-BE49-F238E27FC236}">
                <a16:creationId xmlns:a16="http://schemas.microsoft.com/office/drawing/2014/main" id="{BAA33B6B-DFED-15AD-AA8A-D18ECE624042}"/>
              </a:ext>
            </a:extLst>
          </p:cNvPr>
          <p:cNvSpPr txBox="1">
            <a:spLocks/>
          </p:cNvSpPr>
          <p:nvPr userDrawn="1"/>
        </p:nvSpPr>
        <p:spPr>
          <a:xfrm>
            <a:off x="479362" y="4512258"/>
            <a:ext cx="5326215" cy="461665"/>
          </a:xfrm>
          <a:prstGeom prst="rect">
            <a:avLst/>
          </a:prstGeom>
        </p:spPr>
        <p:txBody>
          <a:bodyPr wrap="square" anchor="b" anchorCtr="0">
            <a:spAutoFit/>
          </a:bodyPr>
          <a:lstStyle>
            <a:lvl1pPr marL="0" marR="0" indent="0" algn="l" defTabSz="412709" rtl="0" eaLnBrk="1" latinLnBrk="0" hangingPunct="1">
              <a:lnSpc>
                <a:spcPct val="100000"/>
              </a:lnSpc>
              <a:spcBef>
                <a:spcPts val="1000"/>
              </a:spcBef>
              <a:spcAft>
                <a:spcPts val="0"/>
              </a:spcAft>
              <a:buClr>
                <a:schemeClr val="tx1"/>
              </a:buClr>
              <a:buSzPct val="100000"/>
              <a:buFont typeface="Arial" panose="020B0604020202020204" pitchFamily="34" charset="0"/>
              <a:buNone/>
              <a:tabLst/>
              <a:defRPr sz="2400" b="0" i="0" u="none" strike="noStrike" cap="none" spc="0" baseline="0">
                <a:solidFill>
                  <a:schemeClr val="accent2"/>
                </a:solidFill>
                <a:uFillTx/>
                <a:latin typeface="+mn-lt"/>
                <a:ea typeface="Klarheit Grotesk Book"/>
                <a:cs typeface="Klarheit Grotesk Book"/>
                <a:sym typeface="Klarheit Grotesk TRIAL Book"/>
              </a:defRPr>
            </a:lvl1pPr>
            <a:lvl2pPr marL="0" marR="0" indent="0" algn="l" defTabSz="412709" rtl="0" eaLnBrk="1" latinLnBrk="0" hangingPunct="1">
              <a:lnSpc>
                <a:spcPct val="100000"/>
              </a:lnSpc>
              <a:spcBef>
                <a:spcPts val="0"/>
              </a:spcBef>
              <a:spcAft>
                <a:spcPts val="0"/>
              </a:spcAft>
              <a:buClrTx/>
              <a:buSzTx/>
              <a:buFontTx/>
              <a:buNone/>
              <a:tabLst/>
              <a:defRPr sz="2400" b="0" i="0" u="none" strike="noStrike" cap="none" spc="0" baseline="0">
                <a:solidFill>
                  <a:schemeClr val="tx1">
                    <a:lumMod val="50000"/>
                  </a:schemeClr>
                </a:solidFill>
                <a:uFillTx/>
                <a:latin typeface="+mn-lt"/>
                <a:ea typeface="+mn-ea"/>
                <a:cs typeface="+mn-cs"/>
                <a:sym typeface="Klarheit Kurrent TRIAL Extrabold"/>
              </a:defRPr>
            </a:lvl2pPr>
            <a:lvl3pPr marL="0" marR="0" indent="0" algn="l" defTabSz="412709" rtl="0" eaLnBrk="1" latinLnBrk="0" hangingPunct="1">
              <a:lnSpc>
                <a:spcPct val="100000"/>
              </a:lnSpc>
              <a:spcBef>
                <a:spcPts val="0"/>
              </a:spcBef>
              <a:spcAft>
                <a:spcPts val="0"/>
              </a:spcAft>
              <a:buClrTx/>
              <a:buSzTx/>
              <a:buFontTx/>
              <a:buNone/>
              <a:tabLst/>
              <a:defRPr sz="2000" b="0" i="0" u="none" strike="noStrike" cap="none" spc="0" baseline="0">
                <a:solidFill>
                  <a:schemeClr val="tx1">
                    <a:lumMod val="50000"/>
                  </a:schemeClr>
                </a:solidFill>
                <a:uFillTx/>
                <a:latin typeface="+mn-lt"/>
                <a:ea typeface="+mn-ea"/>
                <a:cs typeface="+mn-cs"/>
                <a:sym typeface="Klarheit Kurrent TRIAL Extrabold"/>
              </a:defRPr>
            </a:lvl3pPr>
            <a:lvl4pPr marL="0" marR="0" indent="0" algn="l" defTabSz="412709" rtl="0" eaLnBrk="1" latinLnBrk="0" hangingPunct="1">
              <a:lnSpc>
                <a:spcPct val="100000"/>
              </a:lnSpc>
              <a:spcBef>
                <a:spcPts val="0"/>
              </a:spcBef>
              <a:spcAft>
                <a:spcPts val="0"/>
              </a:spcAft>
              <a:buClrTx/>
              <a:buSzTx/>
              <a:buFontTx/>
              <a:buNone/>
              <a:tabLst/>
              <a:defRPr sz="1800" b="0" i="0" u="none" strike="noStrike" cap="none" spc="0" baseline="0">
                <a:solidFill>
                  <a:schemeClr val="tx1">
                    <a:lumMod val="50000"/>
                  </a:schemeClr>
                </a:solidFill>
                <a:uFillTx/>
                <a:latin typeface="+mn-lt"/>
                <a:ea typeface="+mn-ea"/>
                <a:cs typeface="+mn-cs"/>
                <a:sym typeface="Klarheit Kurrent TRIAL Extrabold"/>
              </a:defRPr>
            </a:lvl4pPr>
            <a:lvl5pPr marL="0" marR="0" indent="0" algn="l" defTabSz="412709" rtl="0" eaLnBrk="1" latinLnBrk="0" hangingPunct="1">
              <a:lnSpc>
                <a:spcPct val="100000"/>
              </a:lnSpc>
              <a:spcBef>
                <a:spcPts val="0"/>
              </a:spcBef>
              <a:spcAft>
                <a:spcPts val="0"/>
              </a:spcAft>
              <a:buClrTx/>
              <a:buSzTx/>
              <a:buFontTx/>
              <a:buNone/>
              <a:tabLst/>
              <a:defRPr sz="1600" b="0" i="0" u="none" strike="noStrike" cap="none" spc="0" baseline="0">
                <a:solidFill>
                  <a:schemeClr val="tx1">
                    <a:lumMod val="50000"/>
                  </a:schemeClr>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r>
              <a:rPr lang="en-GB" kern="0" dirty="0"/>
              <a:t>Visit our website for more details:</a:t>
            </a:r>
          </a:p>
        </p:txBody>
      </p:sp>
      <p:sp>
        <p:nvSpPr>
          <p:cNvPr id="8" name="Text Placeholder 7">
            <a:extLst>
              <a:ext uri="{FF2B5EF4-FFF2-40B4-BE49-F238E27FC236}">
                <a16:creationId xmlns:a16="http://schemas.microsoft.com/office/drawing/2014/main" id="{C6EFF29A-F52B-30A8-D239-D10A365F7DD8}"/>
              </a:ext>
            </a:extLst>
          </p:cNvPr>
          <p:cNvSpPr>
            <a:spLocks noGrp="1"/>
          </p:cNvSpPr>
          <p:nvPr>
            <p:ph type="body" sz="quarter" idx="10" hasCustomPrompt="1"/>
          </p:nvPr>
        </p:nvSpPr>
        <p:spPr>
          <a:xfrm>
            <a:off x="548730" y="5008712"/>
            <a:ext cx="4816475" cy="1131887"/>
          </a:xfrm>
          <a:prstGeom prst="rect">
            <a:avLst/>
          </a:prstGeom>
        </p:spPr>
        <p:txBody>
          <a:bodyPr/>
          <a:lstStyle>
            <a:lvl1pPr>
              <a:defRPr sz="2000">
                <a:solidFill>
                  <a:srgbClr val="001A69"/>
                </a:solidFill>
              </a:defRPr>
            </a:lvl1pPr>
          </a:lstStyle>
          <a:p>
            <a:pPr lvl="0"/>
            <a:r>
              <a:rPr lang="en-US" dirty="0"/>
              <a:t>Link</a:t>
            </a:r>
            <a:endParaRPr lang="en-GB" dirty="0"/>
          </a:p>
        </p:txBody>
      </p:sp>
    </p:spTree>
    <p:extLst>
      <p:ext uri="{BB962C8B-B14F-4D97-AF65-F5344CB8AC3E}">
        <p14:creationId xmlns:p14="http://schemas.microsoft.com/office/powerpoint/2010/main" val="19912493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White 1 column">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7" name="Subhead">
            <a:extLst>
              <a:ext uri="{FF2B5EF4-FFF2-40B4-BE49-F238E27FC236}">
                <a16:creationId xmlns:a16="http://schemas.microsoft.com/office/drawing/2014/main" id="{5B002514-ED67-C26D-6812-43999388789F}"/>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a:lnSpc>
                <a:spcPct val="90000"/>
              </a:lnSpc>
              <a:spcBef>
                <a:spcPts val="1000"/>
              </a:spcBef>
              <a:defRPr sz="2600" b="0">
                <a:solidFill>
                  <a:schemeClr val="accent2"/>
                </a:solidFill>
                <a:latin typeface="+mj-lt"/>
                <a:ea typeface="Klarheit Grotesk Book"/>
                <a:cs typeface="Klarheit Grotesk Book"/>
                <a:sym typeface="Klarheit Grotesk TRIAL Book"/>
              </a:defRPr>
            </a:lvl1pPr>
          </a:lstStyle>
          <a:p>
            <a:r>
              <a:rPr lang="en-GB" dirty="0"/>
              <a:t>About</a:t>
            </a:r>
            <a:endParaRPr dirty="0"/>
          </a:p>
        </p:txBody>
      </p:sp>
      <p:sp>
        <p:nvSpPr>
          <p:cNvPr id="4" name="Text Placeholder 12">
            <a:extLst>
              <a:ext uri="{FF2B5EF4-FFF2-40B4-BE49-F238E27FC236}">
                <a16:creationId xmlns:a16="http://schemas.microsoft.com/office/drawing/2014/main" id="{5C267FA3-0656-5C99-E3BE-F5FD2982FD37}"/>
              </a:ext>
            </a:extLst>
          </p:cNvPr>
          <p:cNvSpPr>
            <a:spLocks noGrp="1"/>
          </p:cNvSpPr>
          <p:nvPr>
            <p:ph type="body" sz="quarter" idx="29" hasCustomPrompt="1"/>
          </p:nvPr>
        </p:nvSpPr>
        <p:spPr>
          <a:xfrm>
            <a:off x="485268" y="1921150"/>
            <a:ext cx="11226360" cy="4105181"/>
          </a:xfrm>
          <a:prstGeom prst="rect">
            <a:avLst/>
          </a:prstGeom>
        </p:spPr>
        <p:txBody>
          <a:bodyPr/>
          <a:lstStyle>
            <a:lvl1pPr marL="0" indent="0">
              <a:buFont typeface="Arial" panose="020B0604020202020204" pitchFamily="34" charset="0"/>
              <a:buNone/>
              <a:defRPr/>
            </a:lvl1pPr>
            <a:lvl2pPr marL="809625" indent="-342900">
              <a:buFont typeface="Arial" panose="020B0604020202020204" pitchFamily="34" charset="0"/>
              <a:buChar char="•"/>
              <a:defRPr/>
            </a:lvl2pPr>
            <a:lvl3pPr marL="1166813" indent="-342900">
              <a:buFont typeface="Arial" panose="020B0604020202020204" pitchFamily="34" charset="0"/>
              <a:buChar char="•"/>
              <a:defRPr/>
            </a:lvl3pPr>
            <a:lvl4pPr marL="1436688" indent="-285750">
              <a:buFont typeface="Arial" panose="020B0604020202020204" pitchFamily="34" charset="0"/>
              <a:buChar char="•"/>
              <a:defRPr/>
            </a:lvl4pPr>
            <a:lvl5pPr marL="1706563" indent="-285750">
              <a:buFont typeface="Arial" panose="020B0604020202020204" pitchFamily="34" charset="0"/>
              <a:buChar char="•"/>
              <a:defRPr/>
            </a:lvl5pPr>
          </a:lstStyle>
          <a:p>
            <a:pPr lvl="0"/>
            <a:r>
              <a:rPr lang="en-GB" dirty="0"/>
              <a:t>Short introduction</a:t>
            </a:r>
          </a:p>
          <a:p>
            <a:pPr lvl="0"/>
            <a:endParaRPr lang="en-GB" dirty="0"/>
          </a:p>
          <a:p>
            <a:pPr lvl="0"/>
            <a:endParaRPr lang="en-GB" dirty="0"/>
          </a:p>
          <a:p>
            <a:pPr lvl="0"/>
            <a:r>
              <a:rPr lang="en-GB" dirty="0"/>
              <a:t>Says who the course is for</a:t>
            </a:r>
          </a:p>
        </p:txBody>
      </p:sp>
    </p:spTree>
    <p:extLst>
      <p:ext uri="{BB962C8B-B14F-4D97-AF65-F5344CB8AC3E}">
        <p14:creationId xmlns:p14="http://schemas.microsoft.com/office/powerpoint/2010/main" val="250484799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75AB-D725-2FBD-60E3-EDF727B5ED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D4E568-B02E-0AEB-2F60-9AA4C786A321}"/>
              </a:ext>
            </a:extLst>
          </p:cNvPr>
          <p:cNvSpPr>
            <a:spLocks noGrp="1"/>
          </p:cNvSpPr>
          <p:nvPr>
            <p:ph type="dt" sz="half" idx="10"/>
          </p:nvPr>
        </p:nvSpPr>
        <p:spPr/>
        <p:txBody>
          <a:bodyPr/>
          <a:lstStyle/>
          <a:p>
            <a:fld id="{0A48BF41-7861-A14A-919F-1EC66C88ACC5}" type="datetimeFigureOut">
              <a:rPr lang="en-US" smtClean="0"/>
              <a:pPr/>
              <a:t>5/19/2026</a:t>
            </a:fld>
            <a:endParaRPr lang="en-US"/>
          </a:p>
        </p:txBody>
      </p:sp>
      <p:sp>
        <p:nvSpPr>
          <p:cNvPr id="4" name="Footer Placeholder 3">
            <a:extLst>
              <a:ext uri="{FF2B5EF4-FFF2-40B4-BE49-F238E27FC236}">
                <a16:creationId xmlns:a16="http://schemas.microsoft.com/office/drawing/2014/main" id="{991BB67C-D86D-816E-0F85-A271B60E1F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A1C50-9C13-2AB5-6BF5-35E514B9BD44}"/>
              </a:ext>
            </a:extLst>
          </p:cNvPr>
          <p:cNvSpPr>
            <a:spLocks noGrp="1"/>
          </p:cNvSpPr>
          <p:nvPr>
            <p:ph type="sldNum" sz="quarter" idx="12"/>
          </p:nvPr>
        </p:nvSpPr>
        <p:spPr/>
        <p:txBody>
          <a:bodyPr/>
          <a:lstStyle/>
          <a:p>
            <a:fld id="{B603619A-2D20-3945-AA97-5E3E4F149804}" type="slidenum">
              <a:rPr lang="en-US" smtClean="0"/>
              <a:pPr/>
              <a:t>‹#›</a:t>
            </a:fld>
            <a:endParaRPr lang="en-US"/>
          </a:p>
        </p:txBody>
      </p:sp>
    </p:spTree>
    <p:extLst>
      <p:ext uri="{BB962C8B-B14F-4D97-AF65-F5344CB8AC3E}">
        <p14:creationId xmlns:p14="http://schemas.microsoft.com/office/powerpoint/2010/main" val="5273067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out Epigeum">
    <p:bg>
      <p:bgPr>
        <a:solidFill>
          <a:srgbClr val="88D1F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F4F16-B51D-E2AA-A3C3-436B18936F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9" name="TextBox 8">
            <a:extLst>
              <a:ext uri="{FF2B5EF4-FFF2-40B4-BE49-F238E27FC236}">
                <a16:creationId xmlns:a16="http://schemas.microsoft.com/office/drawing/2014/main" id="{6B75B22A-A144-AD3D-6214-AE6F578137D1}"/>
              </a:ext>
            </a:extLst>
          </p:cNvPr>
          <p:cNvSpPr txBox="1"/>
          <p:nvPr userDrawn="1"/>
        </p:nvSpPr>
        <p:spPr>
          <a:xfrm>
            <a:off x="485268" y="365452"/>
            <a:ext cx="112263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3600" b="0" i="0" u="none" strike="noStrike" cap="none" spc="0" normalizeH="0" baseline="0" dirty="0">
                <a:ln>
                  <a:noFill/>
                </a:ln>
                <a:solidFill>
                  <a:schemeClr val="accent2"/>
                </a:solidFill>
                <a:effectLst/>
                <a:uFillTx/>
                <a:latin typeface="+mj-lt"/>
                <a:ea typeface="Helvetica Neue"/>
                <a:cs typeface="Helvetica Neue"/>
                <a:sym typeface="Helvetica Neue"/>
              </a:rPr>
              <a:t>About Epigeum</a:t>
            </a:r>
          </a:p>
        </p:txBody>
      </p:sp>
      <p:sp>
        <p:nvSpPr>
          <p:cNvPr id="11" name="TextBox 10">
            <a:extLst>
              <a:ext uri="{FF2B5EF4-FFF2-40B4-BE49-F238E27FC236}">
                <a16:creationId xmlns:a16="http://schemas.microsoft.com/office/drawing/2014/main" id="{B34790CF-9822-5014-C22A-6FA1D38EC7C2}"/>
              </a:ext>
            </a:extLst>
          </p:cNvPr>
          <p:cNvSpPr txBox="1"/>
          <p:nvPr userDrawn="1"/>
        </p:nvSpPr>
        <p:spPr>
          <a:xfrm>
            <a:off x="526172" y="960324"/>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0" i="0" u="none" strike="noStrike" cap="none" spc="0" normalizeH="0" baseline="0" dirty="0">
                <a:ln>
                  <a:noFill/>
                </a:ln>
                <a:solidFill>
                  <a:schemeClr val="accent2"/>
                </a:solidFill>
                <a:effectLst/>
                <a:uFillTx/>
                <a:latin typeface="+mj-lt"/>
                <a:ea typeface="Helvetica Neue"/>
                <a:cs typeface="Helvetica Neue"/>
                <a:sym typeface="Helvetica Neue"/>
              </a:rPr>
              <a:t>Who are we?</a:t>
            </a:r>
          </a:p>
        </p:txBody>
      </p:sp>
      <p:sp>
        <p:nvSpPr>
          <p:cNvPr id="13" name="TextBox 12">
            <a:extLst>
              <a:ext uri="{FF2B5EF4-FFF2-40B4-BE49-F238E27FC236}">
                <a16:creationId xmlns:a16="http://schemas.microsoft.com/office/drawing/2014/main" id="{E39A4F09-389A-941A-822D-3DABF0B78B83}"/>
              </a:ext>
            </a:extLst>
          </p:cNvPr>
          <p:cNvSpPr txBox="1"/>
          <p:nvPr userDrawn="1"/>
        </p:nvSpPr>
        <p:spPr>
          <a:xfrm>
            <a:off x="485268" y="1921150"/>
            <a:ext cx="11030996" cy="3703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lvl="0" indent="0" algn="l" defTabSz="4127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0" cap="none" spc="0" normalizeH="0" baseline="0" noProof="0" dirty="0">
                <a:ln>
                  <a:noFill/>
                </a:ln>
                <a:solidFill>
                  <a:srgbClr val="000000"/>
                </a:solidFill>
                <a:effectLst/>
                <a:uLnTx/>
                <a:uFillTx/>
                <a:latin typeface="Sage Peak Medium"/>
                <a:sym typeface="Klarheit Kurrent TRIAL Extrabold"/>
              </a:rPr>
              <a:t>Founded within a university setting, Epigeum is the leading provider of exceptional online courses designed to help universities and colleges transform their core activities in Research, Studying, and Support and Wellbeing. </a:t>
            </a:r>
          </a:p>
          <a:p>
            <a:pPr marL="0" marR="0" lvl="0" indent="0" algn="l" defTabSz="41270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600" b="0" i="0" u="none" strike="noStrike" kern="0" cap="none" spc="0" normalizeH="0" baseline="0" noProof="0" dirty="0">
              <a:ln>
                <a:noFill/>
              </a:ln>
              <a:solidFill>
                <a:srgbClr val="000000"/>
              </a:solidFill>
              <a:effectLst/>
              <a:uLnTx/>
              <a:uFillTx/>
              <a:latin typeface="Sage Peak Medium"/>
              <a:sym typeface="Klarheit Kurrent TRIAL Extrabold"/>
            </a:endParaRPr>
          </a:p>
          <a:p>
            <a:pPr marL="0" marR="0" lvl="0" indent="0" algn="l" defTabSz="4127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0" cap="none" spc="0" normalizeH="0" baseline="0" noProof="0" dirty="0">
                <a:ln>
                  <a:noFill/>
                </a:ln>
                <a:solidFill>
                  <a:srgbClr val="000000"/>
                </a:solidFill>
                <a:effectLst/>
                <a:uLnTx/>
                <a:uFillTx/>
                <a:latin typeface="Sage Peak Medium"/>
                <a:sym typeface="Klarheit Kurrent TRIAL Extrabold"/>
              </a:rPr>
              <a:t>We collaborate with universities globally to create our courses, ensuring that our content is grounded in the current needs and requirements of the higher education market.</a:t>
            </a:r>
            <a:br>
              <a:rPr kumimoji="0" lang="en-US" sz="2600" b="0" i="0" u="none" strike="noStrike" kern="0" cap="none" spc="0" normalizeH="0" baseline="0" noProof="0" dirty="0">
                <a:ln>
                  <a:noFill/>
                </a:ln>
                <a:solidFill>
                  <a:srgbClr val="000000">
                    <a:lumMod val="50000"/>
                  </a:srgbClr>
                </a:solidFill>
                <a:effectLst/>
                <a:uLnTx/>
                <a:uFillTx/>
                <a:latin typeface="Sage Peak Medium"/>
                <a:sym typeface="Klarheit Kurrent TRIAL Extrabold"/>
              </a:rPr>
            </a:br>
            <a:endParaRPr kumimoji="0" lang="en-GB" sz="2600" b="0" i="0" u="none" strike="noStrike" kern="0" cap="none" spc="0" normalizeH="0" baseline="0" noProof="0" dirty="0">
              <a:ln>
                <a:noFill/>
              </a:ln>
              <a:solidFill>
                <a:srgbClr val="000000">
                  <a:lumMod val="50000"/>
                </a:srgbClr>
              </a:solidFill>
              <a:effectLst/>
              <a:uLnTx/>
              <a:uFillTx/>
              <a:latin typeface="Sage Peak Medium"/>
              <a:sym typeface="Klarheit Kurrent TRIAL Extrabold"/>
            </a:endParaRPr>
          </a:p>
        </p:txBody>
      </p:sp>
    </p:spTree>
    <p:extLst>
      <p:ext uri="{BB962C8B-B14F-4D97-AF65-F5344CB8AC3E}">
        <p14:creationId xmlns:p14="http://schemas.microsoft.com/office/powerpoint/2010/main" val="3121731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Course">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Text Placeholder 12">
            <a:extLst>
              <a:ext uri="{FF2B5EF4-FFF2-40B4-BE49-F238E27FC236}">
                <a16:creationId xmlns:a16="http://schemas.microsoft.com/office/drawing/2014/main" id="{5C267FA3-0656-5C99-E3BE-F5FD2982FD37}"/>
              </a:ext>
            </a:extLst>
          </p:cNvPr>
          <p:cNvSpPr>
            <a:spLocks noGrp="1"/>
          </p:cNvSpPr>
          <p:nvPr>
            <p:ph type="body" sz="quarter" idx="29" hasCustomPrompt="1"/>
          </p:nvPr>
        </p:nvSpPr>
        <p:spPr>
          <a:xfrm>
            <a:off x="485268" y="1921150"/>
            <a:ext cx="5803390" cy="4105181"/>
          </a:xfrm>
          <a:prstGeom prst="rect">
            <a:avLst/>
          </a:prstGeom>
        </p:spPr>
        <p:txBody>
          <a:bodyPr/>
          <a:lstStyle>
            <a:lvl1pPr marL="0" indent="0">
              <a:buFont typeface="Arial" panose="020B0604020202020204" pitchFamily="34" charset="0"/>
              <a:buNone/>
              <a:defRPr/>
            </a:lvl1pPr>
            <a:lvl2pPr marL="809625" indent="-342900">
              <a:buFont typeface="Arial" panose="020B0604020202020204" pitchFamily="34" charset="0"/>
              <a:buChar char="•"/>
              <a:defRPr/>
            </a:lvl2pPr>
            <a:lvl3pPr marL="1166813" indent="-342900">
              <a:buFont typeface="Arial" panose="020B0604020202020204" pitchFamily="34" charset="0"/>
              <a:buChar char="•"/>
              <a:defRPr/>
            </a:lvl3pPr>
            <a:lvl4pPr marL="1436688" indent="-285750">
              <a:buFont typeface="Arial" panose="020B0604020202020204" pitchFamily="34" charset="0"/>
              <a:buChar char="•"/>
              <a:defRPr/>
            </a:lvl4pPr>
            <a:lvl5pPr marL="1706563" indent="-285750">
              <a:buFont typeface="Arial" panose="020B0604020202020204" pitchFamily="34" charset="0"/>
              <a:buChar char="•"/>
              <a:defRPr/>
            </a:lvl5pPr>
          </a:lstStyle>
          <a:p>
            <a:pPr lvl="0"/>
            <a:r>
              <a:rPr lang="en-GB" dirty="0"/>
              <a:t>Short introduction</a:t>
            </a:r>
          </a:p>
          <a:p>
            <a:pPr lvl="0"/>
            <a:endParaRPr lang="en-GB" dirty="0"/>
          </a:p>
          <a:p>
            <a:pPr lvl="0"/>
            <a:endParaRPr lang="en-GB" dirty="0"/>
          </a:p>
          <a:p>
            <a:pPr lvl="0"/>
            <a:r>
              <a:rPr lang="en-GB" dirty="0"/>
              <a:t>Says who the course is for</a:t>
            </a:r>
          </a:p>
        </p:txBody>
      </p:sp>
      <p:pic>
        <p:nvPicPr>
          <p:cNvPr id="2" name="Graphic 1" descr="Monitor with solid fill">
            <a:extLst>
              <a:ext uri="{FF2B5EF4-FFF2-40B4-BE49-F238E27FC236}">
                <a16:creationId xmlns:a16="http://schemas.microsoft.com/office/drawing/2014/main" id="{FA47E7AD-A19F-0F9B-4FED-8844EFC3227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668054" y="1405253"/>
            <a:ext cx="5042921" cy="5042921"/>
          </a:xfrm>
          <a:prstGeom prst="rect">
            <a:avLst/>
          </a:prstGeom>
        </p:spPr>
      </p:pic>
      <p:sp>
        <p:nvSpPr>
          <p:cNvPr id="3" name="TextBox 2">
            <a:extLst>
              <a:ext uri="{FF2B5EF4-FFF2-40B4-BE49-F238E27FC236}">
                <a16:creationId xmlns:a16="http://schemas.microsoft.com/office/drawing/2014/main" id="{48E9EEB4-F3DE-25F9-DB85-CF338EE7E46C}"/>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About</a:t>
            </a:r>
          </a:p>
        </p:txBody>
      </p:sp>
    </p:spTree>
    <p:extLst>
      <p:ext uri="{BB962C8B-B14F-4D97-AF65-F5344CB8AC3E}">
        <p14:creationId xmlns:p14="http://schemas.microsoft.com/office/powerpoint/2010/main" val="153873225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 Benefits">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3" name="Rectangle 2">
            <a:extLst>
              <a:ext uri="{FF2B5EF4-FFF2-40B4-BE49-F238E27FC236}">
                <a16:creationId xmlns:a16="http://schemas.microsoft.com/office/drawing/2014/main" id="{79AD54AA-CFA7-28FA-B7CA-435242863B14}"/>
              </a:ext>
            </a:extLst>
          </p:cNvPr>
          <p:cNvSpPr/>
          <p:nvPr userDrawn="1"/>
        </p:nvSpPr>
        <p:spPr>
          <a:xfrm>
            <a:off x="3360830" y="2130517"/>
            <a:ext cx="2608832" cy="2652210"/>
          </a:xfrm>
          <a:prstGeom prst="rect">
            <a:avLst/>
          </a:prstGeom>
          <a:solidFill>
            <a:srgbClr val="001A6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 typeface="Wingdings" panose="05000000000000000000" pitchFamily="2" charset="2"/>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 typeface="Wingdings" panose="05000000000000000000" pitchFamily="2" charset="2"/>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 typeface="Wingdings" panose="05000000000000000000" pitchFamily="2" charset="2"/>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 typeface="Wingdings" panose="05000000000000000000" pitchFamily="2" charset="2"/>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 typeface="Wingdings" panose="05000000000000000000" pitchFamily="2" charset="2"/>
              <a:buNone/>
              <a:tabLst/>
            </a:pPr>
            <a:endParaRPr lang="en-GB" sz="2400" dirty="0">
              <a:solidFill>
                <a:srgbClr val="FFFFFF"/>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Tx/>
              <a:buSzTx/>
              <a:buFont typeface="Wingdings" panose="05000000000000000000" pitchFamily="2" charset="2"/>
              <a:buNone/>
              <a:tabLst/>
            </a:pPr>
            <a:endParaRPr lang="en-GB" sz="2400" dirty="0">
              <a:solidFill>
                <a:srgbClr val="FFFFFF"/>
              </a:solidFill>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FA044478-9E76-43BE-DB16-CE0B62BFE47D}"/>
              </a:ext>
            </a:extLst>
          </p:cNvPr>
          <p:cNvSpPr/>
          <p:nvPr userDrawn="1"/>
        </p:nvSpPr>
        <p:spPr>
          <a:xfrm>
            <a:off x="6159169" y="2130517"/>
            <a:ext cx="2608832" cy="2652210"/>
          </a:xfrm>
          <a:prstGeom prst="rect">
            <a:avLst/>
          </a:prstGeom>
          <a:solidFill>
            <a:srgbClr val="348A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B7F50624-6466-7687-888A-27BD60426E42}"/>
              </a:ext>
            </a:extLst>
          </p:cNvPr>
          <p:cNvSpPr/>
          <p:nvPr userDrawn="1"/>
        </p:nvSpPr>
        <p:spPr>
          <a:xfrm>
            <a:off x="580577" y="2130517"/>
            <a:ext cx="2590746" cy="2652210"/>
          </a:xfrm>
          <a:prstGeom prst="rect">
            <a:avLst/>
          </a:prstGeom>
          <a:solidFill>
            <a:srgbClr val="00CCC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2BA28445-8004-CFF1-9C69-939160C6C487}"/>
              </a:ext>
            </a:extLst>
          </p:cNvPr>
          <p:cNvSpPr/>
          <p:nvPr userDrawn="1"/>
        </p:nvSpPr>
        <p:spPr>
          <a:xfrm>
            <a:off x="8957508" y="2130517"/>
            <a:ext cx="2599789" cy="2652210"/>
          </a:xfrm>
          <a:prstGeom prst="rect">
            <a:avLst/>
          </a:prstGeom>
          <a:solidFill>
            <a:srgbClr val="D9E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a:p>
            <a:pPr marL="0" marR="0" indent="0" algn="l" defTabSz="825500" rtl="0" fontAlgn="auto" latinLnBrk="0" hangingPunct="0">
              <a:lnSpc>
                <a:spcPct val="100000"/>
              </a:lnSpc>
              <a:spcBef>
                <a:spcPts val="0"/>
              </a:spcBef>
              <a:spcAft>
                <a:spcPts val="0"/>
              </a:spcAft>
              <a:buClr>
                <a:srgbClr val="001A69"/>
              </a:buClr>
              <a:buSzTx/>
              <a:buFont typeface="Wingdings" panose="05000000000000000000" pitchFamily="2" charset="2"/>
              <a:buNone/>
              <a:tabLst/>
            </a:pPr>
            <a:endParaRPr lang="en-GB" sz="2400" dirty="0">
              <a:solidFill>
                <a:srgbClr val="001A69"/>
              </a:solidFill>
              <a:ea typeface="Helvetica Neue Medium"/>
              <a:cs typeface="Helvetica Neue Medium"/>
              <a:sym typeface="Helvetica Neue Medium"/>
            </a:endParaRPr>
          </a:p>
        </p:txBody>
      </p:sp>
      <p:sp>
        <p:nvSpPr>
          <p:cNvPr id="14" name="Text Placeholder 13">
            <a:extLst>
              <a:ext uri="{FF2B5EF4-FFF2-40B4-BE49-F238E27FC236}">
                <a16:creationId xmlns:a16="http://schemas.microsoft.com/office/drawing/2014/main" id="{15A4861E-D200-6237-BFB7-0F233529062B}"/>
              </a:ext>
            </a:extLst>
          </p:cNvPr>
          <p:cNvSpPr>
            <a:spLocks noGrp="1"/>
          </p:cNvSpPr>
          <p:nvPr>
            <p:ph type="body" sz="quarter" idx="23" hasCustomPrompt="1"/>
          </p:nvPr>
        </p:nvSpPr>
        <p:spPr>
          <a:xfrm>
            <a:off x="733425" y="2243138"/>
            <a:ext cx="2311400" cy="2397125"/>
          </a:xfrm>
          <a:prstGeom prst="rect">
            <a:avLst/>
          </a:prstGeom>
        </p:spPr>
        <p:txBody>
          <a:bodyPr/>
          <a:lstStyle>
            <a:lvl1pPr marL="457200" indent="-457200">
              <a:buFont typeface="Wingdings" panose="05000000000000000000" pitchFamily="2" charset="2"/>
              <a:buChar char="ü"/>
              <a:defRPr sz="2000">
                <a:solidFill>
                  <a:srgbClr val="001A69"/>
                </a:solidFill>
              </a:defRPr>
            </a:lvl1pPr>
          </a:lstStyle>
          <a:p>
            <a:pPr lvl="0"/>
            <a:r>
              <a:rPr lang="en-US" dirty="0"/>
              <a:t>Edit this text here and here and here and here and here and here and here and here and here</a:t>
            </a:r>
            <a:endParaRPr lang="en-GB" dirty="0"/>
          </a:p>
        </p:txBody>
      </p:sp>
      <p:sp>
        <p:nvSpPr>
          <p:cNvPr id="16" name="Text Placeholder 13">
            <a:extLst>
              <a:ext uri="{FF2B5EF4-FFF2-40B4-BE49-F238E27FC236}">
                <a16:creationId xmlns:a16="http://schemas.microsoft.com/office/drawing/2014/main" id="{B5ED58DF-0E52-1F97-F358-9A93CAF7EF02}"/>
              </a:ext>
            </a:extLst>
          </p:cNvPr>
          <p:cNvSpPr>
            <a:spLocks noGrp="1"/>
          </p:cNvSpPr>
          <p:nvPr>
            <p:ph type="body" sz="quarter" idx="24" hasCustomPrompt="1"/>
          </p:nvPr>
        </p:nvSpPr>
        <p:spPr>
          <a:xfrm>
            <a:off x="3509546" y="2258059"/>
            <a:ext cx="2311400" cy="2397125"/>
          </a:xfrm>
          <a:prstGeom prst="rect">
            <a:avLst/>
          </a:prstGeom>
        </p:spPr>
        <p:txBody>
          <a:bodyPr/>
          <a:lstStyle>
            <a:lvl1pPr marL="457200" indent="-457200">
              <a:buFont typeface="Wingdings" panose="05000000000000000000" pitchFamily="2" charset="2"/>
              <a:buChar char="ü"/>
              <a:defRPr sz="2000">
                <a:solidFill>
                  <a:schemeClr val="bg1"/>
                </a:solidFill>
              </a:defRPr>
            </a:lvl1pPr>
          </a:lstStyle>
          <a:p>
            <a:pPr lvl="0"/>
            <a:r>
              <a:rPr lang="en-US" dirty="0"/>
              <a:t>Edit this text here and here and here and here and here and here and here and here and here</a:t>
            </a:r>
            <a:endParaRPr lang="en-GB" dirty="0"/>
          </a:p>
        </p:txBody>
      </p:sp>
      <p:sp>
        <p:nvSpPr>
          <p:cNvPr id="17" name="Text Placeholder 13">
            <a:extLst>
              <a:ext uri="{FF2B5EF4-FFF2-40B4-BE49-F238E27FC236}">
                <a16:creationId xmlns:a16="http://schemas.microsoft.com/office/drawing/2014/main" id="{10660A49-616E-1125-CD41-E1666A8F6691}"/>
              </a:ext>
            </a:extLst>
          </p:cNvPr>
          <p:cNvSpPr>
            <a:spLocks noGrp="1"/>
          </p:cNvSpPr>
          <p:nvPr>
            <p:ph type="body" sz="quarter" idx="25" hasCustomPrompt="1"/>
          </p:nvPr>
        </p:nvSpPr>
        <p:spPr>
          <a:xfrm>
            <a:off x="6307885" y="2258059"/>
            <a:ext cx="2311400" cy="2397125"/>
          </a:xfrm>
          <a:prstGeom prst="rect">
            <a:avLst/>
          </a:prstGeom>
        </p:spPr>
        <p:txBody>
          <a:bodyPr/>
          <a:lstStyle>
            <a:lvl1pPr marL="457200" indent="-457200">
              <a:buFont typeface="Wingdings" panose="05000000000000000000" pitchFamily="2" charset="2"/>
              <a:buChar char="ü"/>
              <a:defRPr sz="2000">
                <a:solidFill>
                  <a:srgbClr val="001A69"/>
                </a:solidFill>
              </a:defRPr>
            </a:lvl1pPr>
          </a:lstStyle>
          <a:p>
            <a:pPr lvl="0"/>
            <a:r>
              <a:rPr lang="en-US" dirty="0"/>
              <a:t>Edit this text here and here and here and here and here and here and here and here and here</a:t>
            </a:r>
            <a:endParaRPr lang="en-GB" dirty="0"/>
          </a:p>
        </p:txBody>
      </p:sp>
      <p:sp>
        <p:nvSpPr>
          <p:cNvPr id="19" name="Text Placeholder 13">
            <a:extLst>
              <a:ext uri="{FF2B5EF4-FFF2-40B4-BE49-F238E27FC236}">
                <a16:creationId xmlns:a16="http://schemas.microsoft.com/office/drawing/2014/main" id="{C3DD789D-F953-2027-15C6-0CD37150BABA}"/>
              </a:ext>
            </a:extLst>
          </p:cNvPr>
          <p:cNvSpPr>
            <a:spLocks noGrp="1"/>
          </p:cNvSpPr>
          <p:nvPr>
            <p:ph type="body" sz="quarter" idx="26" hasCustomPrompt="1"/>
          </p:nvPr>
        </p:nvSpPr>
        <p:spPr>
          <a:xfrm>
            <a:off x="9101702" y="2258059"/>
            <a:ext cx="2311400" cy="2397125"/>
          </a:xfrm>
          <a:prstGeom prst="rect">
            <a:avLst/>
          </a:prstGeom>
        </p:spPr>
        <p:txBody>
          <a:bodyPr/>
          <a:lstStyle>
            <a:lvl1pPr marL="457200" indent="-457200">
              <a:buFont typeface="Wingdings" panose="05000000000000000000" pitchFamily="2" charset="2"/>
              <a:buChar char="ü"/>
              <a:defRPr sz="2000">
                <a:solidFill>
                  <a:srgbClr val="001A69"/>
                </a:solidFill>
              </a:defRPr>
            </a:lvl1pPr>
          </a:lstStyle>
          <a:p>
            <a:pPr lvl="0"/>
            <a:r>
              <a:rPr lang="en-US" dirty="0"/>
              <a:t>Edit this text here and here and here and here and here and here and here and here and here</a:t>
            </a:r>
            <a:endParaRPr lang="en-GB" dirty="0"/>
          </a:p>
        </p:txBody>
      </p:sp>
      <p:sp>
        <p:nvSpPr>
          <p:cNvPr id="2" name="TextBox 1">
            <a:extLst>
              <a:ext uri="{FF2B5EF4-FFF2-40B4-BE49-F238E27FC236}">
                <a16:creationId xmlns:a16="http://schemas.microsoft.com/office/drawing/2014/main" id="{97E6BE63-11EC-D8C1-D874-3FF5116CD548}"/>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Key Benefits</a:t>
            </a:r>
          </a:p>
        </p:txBody>
      </p:sp>
    </p:spTree>
    <p:extLst>
      <p:ext uri="{BB962C8B-B14F-4D97-AF65-F5344CB8AC3E}">
        <p14:creationId xmlns:p14="http://schemas.microsoft.com/office/powerpoint/2010/main" val="12556554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d Adviso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Picture Placeholder 3">
            <a:extLst>
              <a:ext uri="{FF2B5EF4-FFF2-40B4-BE49-F238E27FC236}">
                <a16:creationId xmlns:a16="http://schemas.microsoft.com/office/drawing/2014/main" id="{286033F0-5FF5-D22F-C1BA-B751E07AA10E}"/>
              </a:ext>
            </a:extLst>
          </p:cNvPr>
          <p:cNvSpPr>
            <a:spLocks noGrp="1"/>
          </p:cNvSpPr>
          <p:nvPr>
            <p:ph type="pic" sz="quarter" idx="23"/>
          </p:nvPr>
        </p:nvSpPr>
        <p:spPr>
          <a:xfrm>
            <a:off x="603250" y="2182813"/>
            <a:ext cx="3244850" cy="3338512"/>
          </a:xfrm>
          <a:prstGeom prst="rect">
            <a:avLst/>
          </a:prstGeom>
        </p:spPr>
        <p:txBody>
          <a:bodyPr/>
          <a:lstStyle/>
          <a:p>
            <a:endParaRPr lang="en-GB"/>
          </a:p>
        </p:txBody>
      </p:sp>
      <p:sp>
        <p:nvSpPr>
          <p:cNvPr id="12" name="Text Placeholder 11">
            <a:extLst>
              <a:ext uri="{FF2B5EF4-FFF2-40B4-BE49-F238E27FC236}">
                <a16:creationId xmlns:a16="http://schemas.microsoft.com/office/drawing/2014/main" id="{E9529E0A-008B-7F12-7793-AA8252966339}"/>
              </a:ext>
            </a:extLst>
          </p:cNvPr>
          <p:cNvSpPr>
            <a:spLocks noGrp="1"/>
          </p:cNvSpPr>
          <p:nvPr>
            <p:ph type="body" sz="quarter" idx="24" hasCustomPrompt="1"/>
          </p:nvPr>
        </p:nvSpPr>
        <p:spPr>
          <a:xfrm>
            <a:off x="4391025" y="2303463"/>
            <a:ext cx="5400675" cy="577760"/>
          </a:xfrm>
          <a:prstGeom prst="rect">
            <a:avLst/>
          </a:prstGeom>
        </p:spPr>
        <p:txBody>
          <a:bodyPr/>
          <a:lstStyle>
            <a:lvl1pPr>
              <a:defRPr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13" name="Text Placeholder 11">
            <a:extLst>
              <a:ext uri="{FF2B5EF4-FFF2-40B4-BE49-F238E27FC236}">
                <a16:creationId xmlns:a16="http://schemas.microsoft.com/office/drawing/2014/main" id="{F392FE3E-B7DE-D739-B27E-6FE7F77DE443}"/>
              </a:ext>
            </a:extLst>
          </p:cNvPr>
          <p:cNvSpPr>
            <a:spLocks noGrp="1"/>
          </p:cNvSpPr>
          <p:nvPr>
            <p:ph type="body" sz="quarter" idx="25" hasCustomPrompt="1"/>
          </p:nvPr>
        </p:nvSpPr>
        <p:spPr>
          <a:xfrm>
            <a:off x="4391024" y="3003280"/>
            <a:ext cx="5400675" cy="1603225"/>
          </a:xfrm>
          <a:prstGeom prst="rect">
            <a:avLst/>
          </a:prstGeom>
        </p:spPr>
        <p:txBody>
          <a:bodyPr/>
          <a:lstStyle>
            <a:lvl1pPr>
              <a:defRPr sz="2000" b="0" i="1"/>
            </a:lvl1pPr>
            <a:lvl2pPr>
              <a:defRPr b="1"/>
            </a:lvl2pPr>
            <a:lvl3pPr>
              <a:defRPr b="1"/>
            </a:lvl3pPr>
            <a:lvl4pPr>
              <a:defRPr b="1"/>
            </a:lvl4pPr>
            <a:lvl5pPr>
              <a:defRPr b="1"/>
            </a:lvl5pPr>
          </a:lstStyle>
          <a:p>
            <a:pPr lvl="0"/>
            <a:r>
              <a:rPr lang="en-US" dirty="0"/>
              <a:t>Job title, job title, job title</a:t>
            </a:r>
          </a:p>
          <a:p>
            <a:pPr lvl="0"/>
            <a:r>
              <a:rPr lang="en-US" dirty="0"/>
              <a:t>Job title</a:t>
            </a:r>
          </a:p>
          <a:p>
            <a:pPr lvl="0"/>
            <a:r>
              <a:rPr lang="en-US" dirty="0" err="1"/>
              <a:t>Etc</a:t>
            </a:r>
            <a:endParaRPr lang="en-US" dirty="0"/>
          </a:p>
          <a:p>
            <a:pPr lvl="0"/>
            <a:r>
              <a:rPr lang="en-US" dirty="0"/>
              <a:t>ALWAYS REMEMBER TO ADD ‘</a:t>
            </a:r>
            <a:r>
              <a:rPr lang="en-US" dirty="0" err="1"/>
              <a:t>centre</a:t>
            </a:r>
            <a:r>
              <a:rPr lang="en-US" dirty="0"/>
              <a:t> shadow rectangle’ around pictures of authors/advisors</a:t>
            </a:r>
            <a:endParaRPr lang="en-GB" dirty="0"/>
          </a:p>
        </p:txBody>
      </p:sp>
      <p:sp>
        <p:nvSpPr>
          <p:cNvPr id="2" name="TextBox 1">
            <a:extLst>
              <a:ext uri="{FF2B5EF4-FFF2-40B4-BE49-F238E27FC236}">
                <a16:creationId xmlns:a16="http://schemas.microsoft.com/office/drawing/2014/main" id="{16C98E9F-2DEA-A083-D7AC-7CE756D80E92}"/>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Lead Advisor</a:t>
            </a:r>
          </a:p>
        </p:txBody>
      </p:sp>
    </p:spTree>
    <p:extLst>
      <p:ext uri="{BB962C8B-B14F-4D97-AF65-F5344CB8AC3E}">
        <p14:creationId xmlns:p14="http://schemas.microsoft.com/office/powerpoint/2010/main" val="35345918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Lead Advisor">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Picture Placeholder 3">
            <a:extLst>
              <a:ext uri="{FF2B5EF4-FFF2-40B4-BE49-F238E27FC236}">
                <a16:creationId xmlns:a16="http://schemas.microsoft.com/office/drawing/2014/main" id="{286033F0-5FF5-D22F-C1BA-B751E07AA10E}"/>
              </a:ext>
            </a:extLst>
          </p:cNvPr>
          <p:cNvSpPr>
            <a:spLocks noGrp="1"/>
          </p:cNvSpPr>
          <p:nvPr>
            <p:ph type="pic" sz="quarter" idx="23"/>
          </p:nvPr>
        </p:nvSpPr>
        <p:spPr>
          <a:xfrm>
            <a:off x="603250" y="2182813"/>
            <a:ext cx="3244850" cy="3338512"/>
          </a:xfrm>
          <a:prstGeom prst="rect">
            <a:avLst/>
          </a:prstGeom>
        </p:spPr>
        <p:txBody>
          <a:bodyPr/>
          <a:lstStyle/>
          <a:p>
            <a:endParaRPr lang="en-GB"/>
          </a:p>
        </p:txBody>
      </p:sp>
      <p:sp>
        <p:nvSpPr>
          <p:cNvPr id="12" name="Text Placeholder 11">
            <a:extLst>
              <a:ext uri="{FF2B5EF4-FFF2-40B4-BE49-F238E27FC236}">
                <a16:creationId xmlns:a16="http://schemas.microsoft.com/office/drawing/2014/main" id="{E9529E0A-008B-7F12-7793-AA8252966339}"/>
              </a:ext>
            </a:extLst>
          </p:cNvPr>
          <p:cNvSpPr>
            <a:spLocks noGrp="1"/>
          </p:cNvSpPr>
          <p:nvPr>
            <p:ph type="body" sz="quarter" idx="24" hasCustomPrompt="1"/>
          </p:nvPr>
        </p:nvSpPr>
        <p:spPr>
          <a:xfrm>
            <a:off x="4391025" y="2303463"/>
            <a:ext cx="5400675" cy="577760"/>
          </a:xfrm>
          <a:prstGeom prst="rect">
            <a:avLst/>
          </a:prstGeom>
        </p:spPr>
        <p:txBody>
          <a:bodyPr/>
          <a:lstStyle>
            <a:lvl1pPr>
              <a:defRPr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13" name="Text Placeholder 11">
            <a:extLst>
              <a:ext uri="{FF2B5EF4-FFF2-40B4-BE49-F238E27FC236}">
                <a16:creationId xmlns:a16="http://schemas.microsoft.com/office/drawing/2014/main" id="{F392FE3E-B7DE-D739-B27E-6FE7F77DE443}"/>
              </a:ext>
            </a:extLst>
          </p:cNvPr>
          <p:cNvSpPr>
            <a:spLocks noGrp="1"/>
          </p:cNvSpPr>
          <p:nvPr>
            <p:ph type="body" sz="quarter" idx="25" hasCustomPrompt="1"/>
          </p:nvPr>
        </p:nvSpPr>
        <p:spPr>
          <a:xfrm>
            <a:off x="4391024" y="3003280"/>
            <a:ext cx="5400675" cy="1603225"/>
          </a:xfrm>
          <a:prstGeom prst="rect">
            <a:avLst/>
          </a:prstGeom>
        </p:spPr>
        <p:txBody>
          <a:bodyPr/>
          <a:lstStyle>
            <a:lvl1pPr>
              <a:defRPr sz="2000" b="0" i="1"/>
            </a:lvl1pPr>
            <a:lvl2pPr>
              <a:defRPr b="1"/>
            </a:lvl2pPr>
            <a:lvl3pPr>
              <a:defRPr b="1"/>
            </a:lvl3pPr>
            <a:lvl4pPr>
              <a:defRPr b="1"/>
            </a:lvl4pPr>
            <a:lvl5pPr>
              <a:defRPr b="1"/>
            </a:lvl5pPr>
          </a:lstStyle>
          <a:p>
            <a:pPr lvl="0"/>
            <a:r>
              <a:rPr lang="en-US" dirty="0"/>
              <a:t>Job title, job title, job title</a:t>
            </a:r>
          </a:p>
          <a:p>
            <a:pPr lvl="0"/>
            <a:r>
              <a:rPr lang="en-US" dirty="0"/>
              <a:t>Job title</a:t>
            </a:r>
          </a:p>
          <a:p>
            <a:pPr lvl="0"/>
            <a:r>
              <a:rPr lang="en-US" dirty="0" err="1"/>
              <a:t>Etc</a:t>
            </a:r>
            <a:endParaRPr lang="en-US" dirty="0"/>
          </a:p>
          <a:p>
            <a:pPr lvl="0"/>
            <a:r>
              <a:rPr lang="en-US" dirty="0"/>
              <a:t>ALWAYS REMEMBER TO ADD ‘</a:t>
            </a:r>
            <a:r>
              <a:rPr lang="en-US" dirty="0" err="1"/>
              <a:t>centre</a:t>
            </a:r>
            <a:r>
              <a:rPr lang="en-US" dirty="0"/>
              <a:t> shadow rectangle’ around pictures of authors/advisors</a:t>
            </a:r>
            <a:endParaRPr lang="en-GB" dirty="0"/>
          </a:p>
        </p:txBody>
      </p:sp>
      <p:sp>
        <p:nvSpPr>
          <p:cNvPr id="2" name="TextBox 1">
            <a:extLst>
              <a:ext uri="{FF2B5EF4-FFF2-40B4-BE49-F238E27FC236}">
                <a16:creationId xmlns:a16="http://schemas.microsoft.com/office/drawing/2014/main" id="{16C98E9F-2DEA-A083-D7AC-7CE756D80E92}"/>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Author</a:t>
            </a:r>
          </a:p>
        </p:txBody>
      </p:sp>
    </p:spTree>
    <p:extLst>
      <p:ext uri="{BB962C8B-B14F-4D97-AF65-F5344CB8AC3E}">
        <p14:creationId xmlns:p14="http://schemas.microsoft.com/office/powerpoint/2010/main" val="37397384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ad Advisors">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Picture Placeholder 3">
            <a:extLst>
              <a:ext uri="{FF2B5EF4-FFF2-40B4-BE49-F238E27FC236}">
                <a16:creationId xmlns:a16="http://schemas.microsoft.com/office/drawing/2014/main" id="{286033F0-5FF5-D22F-C1BA-B751E07AA10E}"/>
              </a:ext>
            </a:extLst>
          </p:cNvPr>
          <p:cNvSpPr>
            <a:spLocks noGrp="1"/>
          </p:cNvSpPr>
          <p:nvPr>
            <p:ph type="pic" sz="quarter" idx="23"/>
          </p:nvPr>
        </p:nvSpPr>
        <p:spPr>
          <a:xfrm>
            <a:off x="2639085" y="2137223"/>
            <a:ext cx="2147798" cy="2251230"/>
          </a:xfrm>
          <a:prstGeom prst="rect">
            <a:avLst/>
          </a:prstGeom>
        </p:spPr>
        <p:txBody>
          <a:bodyPr/>
          <a:lstStyle/>
          <a:p>
            <a:endParaRPr lang="en-GB"/>
          </a:p>
        </p:txBody>
      </p:sp>
      <p:sp>
        <p:nvSpPr>
          <p:cNvPr id="12" name="Text Placeholder 11">
            <a:extLst>
              <a:ext uri="{FF2B5EF4-FFF2-40B4-BE49-F238E27FC236}">
                <a16:creationId xmlns:a16="http://schemas.microsoft.com/office/drawing/2014/main" id="{E9529E0A-008B-7F12-7793-AA8252966339}"/>
              </a:ext>
            </a:extLst>
          </p:cNvPr>
          <p:cNvSpPr>
            <a:spLocks noGrp="1"/>
          </p:cNvSpPr>
          <p:nvPr>
            <p:ph type="body" sz="quarter" idx="24" hasCustomPrompt="1"/>
          </p:nvPr>
        </p:nvSpPr>
        <p:spPr>
          <a:xfrm>
            <a:off x="2639085" y="4559692"/>
            <a:ext cx="2147798" cy="319735"/>
          </a:xfrm>
          <a:prstGeom prst="rect">
            <a:avLst/>
          </a:prstGeom>
        </p:spPr>
        <p:txBody>
          <a:bodyPr/>
          <a:lstStyle>
            <a:lvl1pPr algn="ctr">
              <a:defRPr sz="1400"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13" name="Text Placeholder 11">
            <a:extLst>
              <a:ext uri="{FF2B5EF4-FFF2-40B4-BE49-F238E27FC236}">
                <a16:creationId xmlns:a16="http://schemas.microsoft.com/office/drawing/2014/main" id="{F392FE3E-B7DE-D739-B27E-6FE7F77DE443}"/>
              </a:ext>
            </a:extLst>
          </p:cNvPr>
          <p:cNvSpPr>
            <a:spLocks noGrp="1"/>
          </p:cNvSpPr>
          <p:nvPr>
            <p:ph type="body" sz="quarter" idx="25" hasCustomPrompt="1"/>
          </p:nvPr>
        </p:nvSpPr>
        <p:spPr>
          <a:xfrm>
            <a:off x="2639085" y="4879427"/>
            <a:ext cx="2147798" cy="766462"/>
          </a:xfrm>
          <a:prstGeom prst="rect">
            <a:avLst/>
          </a:prstGeom>
        </p:spPr>
        <p:txBody>
          <a:bodyPr/>
          <a:lstStyle>
            <a:lvl1pPr algn="ctr">
              <a:defRPr sz="1400" b="0" i="1"/>
            </a:lvl1pPr>
            <a:lvl2pPr>
              <a:defRPr b="1"/>
            </a:lvl2pPr>
            <a:lvl3pPr>
              <a:defRPr b="1"/>
            </a:lvl3pPr>
            <a:lvl4pPr>
              <a:defRPr b="1"/>
            </a:lvl4pPr>
            <a:lvl5pPr>
              <a:defRPr b="1"/>
            </a:lvl5pPr>
          </a:lstStyle>
          <a:p>
            <a:pPr lvl="0"/>
            <a:r>
              <a:rPr lang="en-US" dirty="0"/>
              <a:t>Job title, job title, job title</a:t>
            </a:r>
          </a:p>
          <a:p>
            <a:pPr lvl="0"/>
            <a:r>
              <a:rPr lang="en-US" dirty="0"/>
              <a:t>Job title</a:t>
            </a:r>
          </a:p>
          <a:p>
            <a:pPr lvl="0"/>
            <a:r>
              <a:rPr lang="en-US" dirty="0" err="1"/>
              <a:t>etc</a:t>
            </a:r>
            <a:endParaRPr lang="en-GB" dirty="0"/>
          </a:p>
        </p:txBody>
      </p:sp>
      <p:sp>
        <p:nvSpPr>
          <p:cNvPr id="2" name="Picture Placeholder 3">
            <a:extLst>
              <a:ext uri="{FF2B5EF4-FFF2-40B4-BE49-F238E27FC236}">
                <a16:creationId xmlns:a16="http://schemas.microsoft.com/office/drawing/2014/main" id="{99ACCACD-BC07-CB8C-803B-CED6DDFFE500}"/>
              </a:ext>
            </a:extLst>
          </p:cNvPr>
          <p:cNvSpPr>
            <a:spLocks noGrp="1"/>
          </p:cNvSpPr>
          <p:nvPr>
            <p:ph type="pic" sz="quarter" idx="26"/>
          </p:nvPr>
        </p:nvSpPr>
        <p:spPr>
          <a:xfrm>
            <a:off x="6880406" y="2137223"/>
            <a:ext cx="2147798" cy="2251230"/>
          </a:xfrm>
          <a:prstGeom prst="rect">
            <a:avLst/>
          </a:prstGeom>
        </p:spPr>
        <p:txBody>
          <a:bodyPr/>
          <a:lstStyle/>
          <a:p>
            <a:endParaRPr lang="en-GB"/>
          </a:p>
        </p:txBody>
      </p:sp>
      <p:sp>
        <p:nvSpPr>
          <p:cNvPr id="3" name="Text Placeholder 11">
            <a:extLst>
              <a:ext uri="{FF2B5EF4-FFF2-40B4-BE49-F238E27FC236}">
                <a16:creationId xmlns:a16="http://schemas.microsoft.com/office/drawing/2014/main" id="{67F04B83-B9CA-1B44-1C20-3003CB680BC8}"/>
              </a:ext>
            </a:extLst>
          </p:cNvPr>
          <p:cNvSpPr>
            <a:spLocks noGrp="1"/>
          </p:cNvSpPr>
          <p:nvPr>
            <p:ph type="body" sz="quarter" idx="27" hasCustomPrompt="1"/>
          </p:nvPr>
        </p:nvSpPr>
        <p:spPr>
          <a:xfrm>
            <a:off x="6880406" y="4559692"/>
            <a:ext cx="2147798" cy="319735"/>
          </a:xfrm>
          <a:prstGeom prst="rect">
            <a:avLst/>
          </a:prstGeom>
        </p:spPr>
        <p:txBody>
          <a:bodyPr/>
          <a:lstStyle>
            <a:lvl1pPr algn="ctr">
              <a:defRPr sz="1400"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8" name="Text Placeholder 11">
            <a:extLst>
              <a:ext uri="{FF2B5EF4-FFF2-40B4-BE49-F238E27FC236}">
                <a16:creationId xmlns:a16="http://schemas.microsoft.com/office/drawing/2014/main" id="{160A8EA1-E7A3-E764-CBBC-B483A8B94C4F}"/>
              </a:ext>
            </a:extLst>
          </p:cNvPr>
          <p:cNvSpPr>
            <a:spLocks noGrp="1"/>
          </p:cNvSpPr>
          <p:nvPr>
            <p:ph type="body" sz="quarter" idx="28" hasCustomPrompt="1"/>
          </p:nvPr>
        </p:nvSpPr>
        <p:spPr>
          <a:xfrm>
            <a:off x="6880406" y="4879427"/>
            <a:ext cx="2147798" cy="766462"/>
          </a:xfrm>
          <a:prstGeom prst="rect">
            <a:avLst/>
          </a:prstGeom>
        </p:spPr>
        <p:txBody>
          <a:bodyPr/>
          <a:lstStyle>
            <a:lvl1pPr algn="ctr">
              <a:defRPr sz="1400" b="0" i="1"/>
            </a:lvl1pPr>
            <a:lvl2pPr>
              <a:defRPr b="1"/>
            </a:lvl2pPr>
            <a:lvl3pPr>
              <a:defRPr b="1"/>
            </a:lvl3pPr>
            <a:lvl4pPr>
              <a:defRPr b="1"/>
            </a:lvl4pPr>
            <a:lvl5pPr>
              <a:defRPr b="1"/>
            </a:lvl5pPr>
          </a:lstStyle>
          <a:p>
            <a:pPr lvl="0"/>
            <a:r>
              <a:rPr lang="en-US" dirty="0"/>
              <a:t>Job title, job title, job title</a:t>
            </a:r>
          </a:p>
          <a:p>
            <a:pPr lvl="0"/>
            <a:r>
              <a:rPr lang="en-US" dirty="0"/>
              <a:t>Job title</a:t>
            </a:r>
          </a:p>
          <a:p>
            <a:pPr lvl="0"/>
            <a:r>
              <a:rPr lang="en-US" dirty="0" err="1"/>
              <a:t>etc</a:t>
            </a:r>
            <a:endParaRPr lang="en-GB" dirty="0"/>
          </a:p>
        </p:txBody>
      </p:sp>
      <p:sp>
        <p:nvSpPr>
          <p:cNvPr id="9" name="TextBox 8">
            <a:extLst>
              <a:ext uri="{FF2B5EF4-FFF2-40B4-BE49-F238E27FC236}">
                <a16:creationId xmlns:a16="http://schemas.microsoft.com/office/drawing/2014/main" id="{5E2F2DC0-3B1B-3595-2C23-179A9D64BAE4}"/>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Lead Advisors</a:t>
            </a:r>
          </a:p>
        </p:txBody>
      </p:sp>
    </p:spTree>
    <p:extLst>
      <p:ext uri="{BB962C8B-B14F-4D97-AF65-F5344CB8AC3E}">
        <p14:creationId xmlns:p14="http://schemas.microsoft.com/office/powerpoint/2010/main" val="106808074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uthors">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Picture Placeholder 3">
            <a:extLst>
              <a:ext uri="{FF2B5EF4-FFF2-40B4-BE49-F238E27FC236}">
                <a16:creationId xmlns:a16="http://schemas.microsoft.com/office/drawing/2014/main" id="{286033F0-5FF5-D22F-C1BA-B751E07AA10E}"/>
              </a:ext>
            </a:extLst>
          </p:cNvPr>
          <p:cNvSpPr>
            <a:spLocks noGrp="1"/>
          </p:cNvSpPr>
          <p:nvPr>
            <p:ph type="pic" sz="quarter" idx="23"/>
          </p:nvPr>
        </p:nvSpPr>
        <p:spPr>
          <a:xfrm>
            <a:off x="2645796" y="1670250"/>
            <a:ext cx="1484341" cy="1416860"/>
          </a:xfrm>
          <a:prstGeom prst="rect">
            <a:avLst/>
          </a:prstGeom>
        </p:spPr>
        <p:txBody>
          <a:bodyPr/>
          <a:lstStyle/>
          <a:p>
            <a:endParaRPr lang="en-GB" dirty="0"/>
          </a:p>
        </p:txBody>
      </p:sp>
      <p:sp>
        <p:nvSpPr>
          <p:cNvPr id="12" name="Text Placeholder 11">
            <a:extLst>
              <a:ext uri="{FF2B5EF4-FFF2-40B4-BE49-F238E27FC236}">
                <a16:creationId xmlns:a16="http://schemas.microsoft.com/office/drawing/2014/main" id="{E9529E0A-008B-7F12-7793-AA8252966339}"/>
              </a:ext>
            </a:extLst>
          </p:cNvPr>
          <p:cNvSpPr>
            <a:spLocks noGrp="1"/>
          </p:cNvSpPr>
          <p:nvPr>
            <p:ph type="body" sz="quarter" idx="24" hasCustomPrompt="1"/>
          </p:nvPr>
        </p:nvSpPr>
        <p:spPr>
          <a:xfrm>
            <a:off x="2314068" y="3087110"/>
            <a:ext cx="2147798" cy="319735"/>
          </a:xfrm>
          <a:prstGeom prst="rect">
            <a:avLst/>
          </a:prstGeom>
        </p:spPr>
        <p:txBody>
          <a:bodyPr/>
          <a:lstStyle>
            <a:lvl1pPr algn="ctr">
              <a:defRPr sz="1400"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13" name="Text Placeholder 11">
            <a:extLst>
              <a:ext uri="{FF2B5EF4-FFF2-40B4-BE49-F238E27FC236}">
                <a16:creationId xmlns:a16="http://schemas.microsoft.com/office/drawing/2014/main" id="{F392FE3E-B7DE-D739-B27E-6FE7F77DE443}"/>
              </a:ext>
            </a:extLst>
          </p:cNvPr>
          <p:cNvSpPr>
            <a:spLocks noGrp="1"/>
          </p:cNvSpPr>
          <p:nvPr>
            <p:ph type="body" sz="quarter" idx="25" hasCustomPrompt="1"/>
          </p:nvPr>
        </p:nvSpPr>
        <p:spPr>
          <a:xfrm>
            <a:off x="2314068" y="3406845"/>
            <a:ext cx="2147798" cy="443071"/>
          </a:xfrm>
          <a:prstGeom prst="rect">
            <a:avLst/>
          </a:prstGeom>
        </p:spPr>
        <p:txBody>
          <a:bodyPr/>
          <a:lstStyle>
            <a:lvl1pPr algn="ctr">
              <a:defRPr sz="1100" b="0" i="1"/>
            </a:lvl1pPr>
            <a:lvl2pPr>
              <a:defRPr b="1"/>
            </a:lvl2pPr>
            <a:lvl3pPr>
              <a:defRPr b="1"/>
            </a:lvl3pPr>
            <a:lvl4pPr>
              <a:defRPr b="1"/>
            </a:lvl4pPr>
            <a:lvl5pPr>
              <a:defRPr b="1"/>
            </a:lvl5pPr>
          </a:lstStyle>
          <a:p>
            <a:pPr lvl="0"/>
            <a:r>
              <a:rPr lang="en-US" dirty="0"/>
              <a:t>Job title, job title, job title</a:t>
            </a:r>
          </a:p>
          <a:p>
            <a:pPr lvl="0"/>
            <a:r>
              <a:rPr lang="en-US" dirty="0"/>
              <a:t>Job title</a:t>
            </a:r>
          </a:p>
        </p:txBody>
      </p:sp>
      <p:sp>
        <p:nvSpPr>
          <p:cNvPr id="9" name="Picture Placeholder 3">
            <a:extLst>
              <a:ext uri="{FF2B5EF4-FFF2-40B4-BE49-F238E27FC236}">
                <a16:creationId xmlns:a16="http://schemas.microsoft.com/office/drawing/2014/main" id="{BAE8CCFD-AF0E-1947-22EF-E9C2B5E95F2F}"/>
              </a:ext>
            </a:extLst>
          </p:cNvPr>
          <p:cNvSpPr>
            <a:spLocks noGrp="1"/>
          </p:cNvSpPr>
          <p:nvPr>
            <p:ph type="pic" sz="quarter" idx="26"/>
          </p:nvPr>
        </p:nvSpPr>
        <p:spPr>
          <a:xfrm>
            <a:off x="5125322" y="1665937"/>
            <a:ext cx="1484341" cy="1416860"/>
          </a:xfrm>
          <a:prstGeom prst="rect">
            <a:avLst/>
          </a:prstGeom>
        </p:spPr>
        <p:txBody>
          <a:bodyPr/>
          <a:lstStyle/>
          <a:p>
            <a:endParaRPr lang="en-GB" dirty="0"/>
          </a:p>
        </p:txBody>
      </p:sp>
      <p:sp>
        <p:nvSpPr>
          <p:cNvPr id="10" name="Text Placeholder 11">
            <a:extLst>
              <a:ext uri="{FF2B5EF4-FFF2-40B4-BE49-F238E27FC236}">
                <a16:creationId xmlns:a16="http://schemas.microsoft.com/office/drawing/2014/main" id="{719D8F27-F205-4E86-EF1D-48D7E001929F}"/>
              </a:ext>
            </a:extLst>
          </p:cNvPr>
          <p:cNvSpPr>
            <a:spLocks noGrp="1"/>
          </p:cNvSpPr>
          <p:nvPr>
            <p:ph type="body" sz="quarter" idx="27" hasCustomPrompt="1"/>
          </p:nvPr>
        </p:nvSpPr>
        <p:spPr>
          <a:xfrm>
            <a:off x="4793594" y="3082797"/>
            <a:ext cx="2147798" cy="319735"/>
          </a:xfrm>
          <a:prstGeom prst="rect">
            <a:avLst/>
          </a:prstGeom>
        </p:spPr>
        <p:txBody>
          <a:bodyPr/>
          <a:lstStyle>
            <a:lvl1pPr algn="ctr">
              <a:defRPr sz="1400"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11" name="Text Placeholder 11">
            <a:extLst>
              <a:ext uri="{FF2B5EF4-FFF2-40B4-BE49-F238E27FC236}">
                <a16:creationId xmlns:a16="http://schemas.microsoft.com/office/drawing/2014/main" id="{B2783CE7-91D8-7624-CB69-A24E65A6138E}"/>
              </a:ext>
            </a:extLst>
          </p:cNvPr>
          <p:cNvSpPr>
            <a:spLocks noGrp="1"/>
          </p:cNvSpPr>
          <p:nvPr>
            <p:ph type="body" sz="quarter" idx="28" hasCustomPrompt="1"/>
          </p:nvPr>
        </p:nvSpPr>
        <p:spPr>
          <a:xfrm>
            <a:off x="4793594" y="3402532"/>
            <a:ext cx="2147798" cy="443071"/>
          </a:xfrm>
          <a:prstGeom prst="rect">
            <a:avLst/>
          </a:prstGeom>
        </p:spPr>
        <p:txBody>
          <a:bodyPr/>
          <a:lstStyle>
            <a:lvl1pPr algn="ctr">
              <a:defRPr sz="1100" b="0" i="1"/>
            </a:lvl1pPr>
            <a:lvl2pPr>
              <a:defRPr b="1"/>
            </a:lvl2pPr>
            <a:lvl3pPr>
              <a:defRPr b="1"/>
            </a:lvl3pPr>
            <a:lvl4pPr>
              <a:defRPr b="1"/>
            </a:lvl4pPr>
            <a:lvl5pPr>
              <a:defRPr b="1"/>
            </a:lvl5pPr>
          </a:lstStyle>
          <a:p>
            <a:pPr lvl="0"/>
            <a:r>
              <a:rPr lang="en-US" dirty="0"/>
              <a:t>Job title, job title, job title</a:t>
            </a:r>
          </a:p>
          <a:p>
            <a:pPr lvl="0"/>
            <a:r>
              <a:rPr lang="en-US" dirty="0"/>
              <a:t>Job title</a:t>
            </a:r>
          </a:p>
        </p:txBody>
      </p:sp>
      <p:sp>
        <p:nvSpPr>
          <p:cNvPr id="17" name="Picture Placeholder 3">
            <a:extLst>
              <a:ext uri="{FF2B5EF4-FFF2-40B4-BE49-F238E27FC236}">
                <a16:creationId xmlns:a16="http://schemas.microsoft.com/office/drawing/2014/main" id="{F88ACB37-C758-CB3F-D203-9D9B3B164F6D}"/>
              </a:ext>
            </a:extLst>
          </p:cNvPr>
          <p:cNvSpPr>
            <a:spLocks noGrp="1"/>
          </p:cNvSpPr>
          <p:nvPr>
            <p:ph type="pic" sz="quarter" idx="29"/>
          </p:nvPr>
        </p:nvSpPr>
        <p:spPr>
          <a:xfrm>
            <a:off x="7604847" y="1670250"/>
            <a:ext cx="1484341" cy="1416860"/>
          </a:xfrm>
          <a:prstGeom prst="rect">
            <a:avLst/>
          </a:prstGeom>
        </p:spPr>
        <p:txBody>
          <a:bodyPr/>
          <a:lstStyle/>
          <a:p>
            <a:endParaRPr lang="en-GB" dirty="0"/>
          </a:p>
        </p:txBody>
      </p:sp>
      <p:sp>
        <p:nvSpPr>
          <p:cNvPr id="18" name="Text Placeholder 11">
            <a:extLst>
              <a:ext uri="{FF2B5EF4-FFF2-40B4-BE49-F238E27FC236}">
                <a16:creationId xmlns:a16="http://schemas.microsoft.com/office/drawing/2014/main" id="{6E28236C-B409-0364-120B-DE82977C4038}"/>
              </a:ext>
            </a:extLst>
          </p:cNvPr>
          <p:cNvSpPr>
            <a:spLocks noGrp="1"/>
          </p:cNvSpPr>
          <p:nvPr>
            <p:ph type="body" sz="quarter" idx="30" hasCustomPrompt="1"/>
          </p:nvPr>
        </p:nvSpPr>
        <p:spPr>
          <a:xfrm>
            <a:off x="7273119" y="3087110"/>
            <a:ext cx="2147798" cy="319735"/>
          </a:xfrm>
          <a:prstGeom prst="rect">
            <a:avLst/>
          </a:prstGeom>
        </p:spPr>
        <p:txBody>
          <a:bodyPr/>
          <a:lstStyle>
            <a:lvl1pPr algn="ctr">
              <a:defRPr sz="1400"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19" name="Text Placeholder 11">
            <a:extLst>
              <a:ext uri="{FF2B5EF4-FFF2-40B4-BE49-F238E27FC236}">
                <a16:creationId xmlns:a16="http://schemas.microsoft.com/office/drawing/2014/main" id="{942D36FA-3739-E2F4-FF84-25F7F265EFAC}"/>
              </a:ext>
            </a:extLst>
          </p:cNvPr>
          <p:cNvSpPr>
            <a:spLocks noGrp="1"/>
          </p:cNvSpPr>
          <p:nvPr>
            <p:ph type="body" sz="quarter" idx="31" hasCustomPrompt="1"/>
          </p:nvPr>
        </p:nvSpPr>
        <p:spPr>
          <a:xfrm>
            <a:off x="7273119" y="3406845"/>
            <a:ext cx="2147798" cy="443071"/>
          </a:xfrm>
          <a:prstGeom prst="rect">
            <a:avLst/>
          </a:prstGeom>
        </p:spPr>
        <p:txBody>
          <a:bodyPr/>
          <a:lstStyle>
            <a:lvl1pPr algn="ctr">
              <a:defRPr sz="1100" b="0" i="1"/>
            </a:lvl1pPr>
            <a:lvl2pPr>
              <a:defRPr b="1"/>
            </a:lvl2pPr>
            <a:lvl3pPr>
              <a:defRPr b="1"/>
            </a:lvl3pPr>
            <a:lvl4pPr>
              <a:defRPr b="1"/>
            </a:lvl4pPr>
            <a:lvl5pPr>
              <a:defRPr b="1"/>
            </a:lvl5pPr>
          </a:lstStyle>
          <a:p>
            <a:pPr lvl="0"/>
            <a:r>
              <a:rPr lang="en-US" dirty="0"/>
              <a:t>Job title, job title, job title</a:t>
            </a:r>
          </a:p>
          <a:p>
            <a:pPr lvl="0"/>
            <a:r>
              <a:rPr lang="en-US" dirty="0"/>
              <a:t>Job title</a:t>
            </a:r>
          </a:p>
        </p:txBody>
      </p:sp>
      <p:sp>
        <p:nvSpPr>
          <p:cNvPr id="20" name="Picture Placeholder 3">
            <a:extLst>
              <a:ext uri="{FF2B5EF4-FFF2-40B4-BE49-F238E27FC236}">
                <a16:creationId xmlns:a16="http://schemas.microsoft.com/office/drawing/2014/main" id="{6E08F5B3-D895-E7E6-A26B-C8D61C524FD2}"/>
              </a:ext>
            </a:extLst>
          </p:cNvPr>
          <p:cNvSpPr>
            <a:spLocks noGrp="1"/>
          </p:cNvSpPr>
          <p:nvPr>
            <p:ph type="pic" sz="quarter" idx="32"/>
          </p:nvPr>
        </p:nvSpPr>
        <p:spPr>
          <a:xfrm>
            <a:off x="6440459" y="4339808"/>
            <a:ext cx="1484341" cy="1416860"/>
          </a:xfrm>
          <a:prstGeom prst="rect">
            <a:avLst/>
          </a:prstGeom>
        </p:spPr>
        <p:txBody>
          <a:bodyPr/>
          <a:lstStyle/>
          <a:p>
            <a:endParaRPr lang="en-GB" dirty="0"/>
          </a:p>
        </p:txBody>
      </p:sp>
      <p:sp>
        <p:nvSpPr>
          <p:cNvPr id="21" name="Text Placeholder 11">
            <a:extLst>
              <a:ext uri="{FF2B5EF4-FFF2-40B4-BE49-F238E27FC236}">
                <a16:creationId xmlns:a16="http://schemas.microsoft.com/office/drawing/2014/main" id="{8316B6EA-872C-BDFF-E6E0-C5F3C6BD3B83}"/>
              </a:ext>
            </a:extLst>
          </p:cNvPr>
          <p:cNvSpPr>
            <a:spLocks noGrp="1"/>
          </p:cNvSpPr>
          <p:nvPr>
            <p:ph type="body" sz="quarter" idx="33" hasCustomPrompt="1"/>
          </p:nvPr>
        </p:nvSpPr>
        <p:spPr>
          <a:xfrm>
            <a:off x="6108731" y="5756668"/>
            <a:ext cx="2147798" cy="319735"/>
          </a:xfrm>
          <a:prstGeom prst="rect">
            <a:avLst/>
          </a:prstGeom>
        </p:spPr>
        <p:txBody>
          <a:bodyPr/>
          <a:lstStyle>
            <a:lvl1pPr algn="ctr">
              <a:defRPr sz="1400"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22" name="Text Placeholder 11">
            <a:extLst>
              <a:ext uri="{FF2B5EF4-FFF2-40B4-BE49-F238E27FC236}">
                <a16:creationId xmlns:a16="http://schemas.microsoft.com/office/drawing/2014/main" id="{21B6FB07-F31C-8FBF-E8AC-1EB1B711B276}"/>
              </a:ext>
            </a:extLst>
          </p:cNvPr>
          <p:cNvSpPr>
            <a:spLocks noGrp="1"/>
          </p:cNvSpPr>
          <p:nvPr>
            <p:ph type="body" sz="quarter" idx="34" hasCustomPrompt="1"/>
          </p:nvPr>
        </p:nvSpPr>
        <p:spPr>
          <a:xfrm>
            <a:off x="6108731" y="6076403"/>
            <a:ext cx="2147798" cy="443071"/>
          </a:xfrm>
          <a:prstGeom prst="rect">
            <a:avLst/>
          </a:prstGeom>
        </p:spPr>
        <p:txBody>
          <a:bodyPr/>
          <a:lstStyle>
            <a:lvl1pPr algn="ctr">
              <a:defRPr sz="1100" b="0" i="1"/>
            </a:lvl1pPr>
            <a:lvl2pPr>
              <a:defRPr b="1"/>
            </a:lvl2pPr>
            <a:lvl3pPr>
              <a:defRPr b="1"/>
            </a:lvl3pPr>
            <a:lvl4pPr>
              <a:defRPr b="1"/>
            </a:lvl4pPr>
            <a:lvl5pPr>
              <a:defRPr b="1"/>
            </a:lvl5pPr>
          </a:lstStyle>
          <a:p>
            <a:pPr lvl="0"/>
            <a:r>
              <a:rPr lang="en-US" dirty="0"/>
              <a:t>Job title, job title, job title</a:t>
            </a:r>
          </a:p>
          <a:p>
            <a:pPr lvl="0"/>
            <a:r>
              <a:rPr lang="en-US" dirty="0"/>
              <a:t>Job title</a:t>
            </a:r>
          </a:p>
        </p:txBody>
      </p:sp>
      <p:sp>
        <p:nvSpPr>
          <p:cNvPr id="23" name="Picture Placeholder 3">
            <a:extLst>
              <a:ext uri="{FF2B5EF4-FFF2-40B4-BE49-F238E27FC236}">
                <a16:creationId xmlns:a16="http://schemas.microsoft.com/office/drawing/2014/main" id="{13FA5014-E943-7B2F-F1DC-44EB9CEAFB5E}"/>
              </a:ext>
            </a:extLst>
          </p:cNvPr>
          <p:cNvSpPr>
            <a:spLocks noGrp="1"/>
          </p:cNvSpPr>
          <p:nvPr>
            <p:ph type="pic" sz="quarter" idx="35"/>
          </p:nvPr>
        </p:nvSpPr>
        <p:spPr>
          <a:xfrm>
            <a:off x="3888000" y="4339808"/>
            <a:ext cx="1484341" cy="1416860"/>
          </a:xfrm>
          <a:prstGeom prst="rect">
            <a:avLst/>
          </a:prstGeom>
        </p:spPr>
        <p:txBody>
          <a:bodyPr/>
          <a:lstStyle/>
          <a:p>
            <a:endParaRPr lang="en-GB" dirty="0"/>
          </a:p>
        </p:txBody>
      </p:sp>
      <p:sp>
        <p:nvSpPr>
          <p:cNvPr id="24" name="Text Placeholder 11">
            <a:extLst>
              <a:ext uri="{FF2B5EF4-FFF2-40B4-BE49-F238E27FC236}">
                <a16:creationId xmlns:a16="http://schemas.microsoft.com/office/drawing/2014/main" id="{0642A392-F14C-17B0-B856-613F8BD0BFE4}"/>
              </a:ext>
            </a:extLst>
          </p:cNvPr>
          <p:cNvSpPr>
            <a:spLocks noGrp="1"/>
          </p:cNvSpPr>
          <p:nvPr>
            <p:ph type="body" sz="quarter" idx="36" hasCustomPrompt="1"/>
          </p:nvPr>
        </p:nvSpPr>
        <p:spPr>
          <a:xfrm>
            <a:off x="3556272" y="5756668"/>
            <a:ext cx="2147798" cy="319735"/>
          </a:xfrm>
          <a:prstGeom prst="rect">
            <a:avLst/>
          </a:prstGeom>
        </p:spPr>
        <p:txBody>
          <a:bodyPr/>
          <a:lstStyle>
            <a:lvl1pPr algn="ctr">
              <a:defRPr sz="1400" b="1" i="0"/>
            </a:lvl1pPr>
            <a:lvl2pPr>
              <a:defRPr b="1"/>
            </a:lvl2pPr>
            <a:lvl3pPr>
              <a:defRPr b="1"/>
            </a:lvl3pPr>
            <a:lvl4pPr>
              <a:defRPr b="1"/>
            </a:lvl4pPr>
            <a:lvl5pPr>
              <a:defRPr b="1"/>
            </a:lvl5pPr>
          </a:lstStyle>
          <a:p>
            <a:pPr lvl="0"/>
            <a:r>
              <a:rPr lang="en-US" dirty="0"/>
              <a:t>Name </a:t>
            </a:r>
            <a:r>
              <a:rPr lang="en-US" dirty="0" err="1"/>
              <a:t>Name</a:t>
            </a:r>
            <a:endParaRPr lang="en-GB" dirty="0"/>
          </a:p>
        </p:txBody>
      </p:sp>
      <p:sp>
        <p:nvSpPr>
          <p:cNvPr id="25" name="Text Placeholder 11">
            <a:extLst>
              <a:ext uri="{FF2B5EF4-FFF2-40B4-BE49-F238E27FC236}">
                <a16:creationId xmlns:a16="http://schemas.microsoft.com/office/drawing/2014/main" id="{728644A8-DC53-6AD6-00E8-EABDB355D352}"/>
              </a:ext>
            </a:extLst>
          </p:cNvPr>
          <p:cNvSpPr>
            <a:spLocks noGrp="1"/>
          </p:cNvSpPr>
          <p:nvPr>
            <p:ph type="body" sz="quarter" idx="37" hasCustomPrompt="1"/>
          </p:nvPr>
        </p:nvSpPr>
        <p:spPr>
          <a:xfrm>
            <a:off x="3556272" y="6076403"/>
            <a:ext cx="2147798" cy="443071"/>
          </a:xfrm>
          <a:prstGeom prst="rect">
            <a:avLst/>
          </a:prstGeom>
        </p:spPr>
        <p:txBody>
          <a:bodyPr/>
          <a:lstStyle>
            <a:lvl1pPr algn="ctr">
              <a:defRPr sz="1100" b="0" i="1"/>
            </a:lvl1pPr>
            <a:lvl2pPr>
              <a:defRPr b="1"/>
            </a:lvl2pPr>
            <a:lvl3pPr>
              <a:defRPr b="1"/>
            </a:lvl3pPr>
            <a:lvl4pPr>
              <a:defRPr b="1"/>
            </a:lvl4pPr>
            <a:lvl5pPr>
              <a:defRPr b="1"/>
            </a:lvl5pPr>
          </a:lstStyle>
          <a:p>
            <a:pPr lvl="0"/>
            <a:r>
              <a:rPr lang="en-US" dirty="0"/>
              <a:t>Job title, job title, job title</a:t>
            </a:r>
          </a:p>
          <a:p>
            <a:pPr lvl="0"/>
            <a:r>
              <a:rPr lang="en-US" dirty="0"/>
              <a:t>Job title</a:t>
            </a:r>
          </a:p>
        </p:txBody>
      </p:sp>
      <p:sp>
        <p:nvSpPr>
          <p:cNvPr id="2" name="TextBox 1">
            <a:extLst>
              <a:ext uri="{FF2B5EF4-FFF2-40B4-BE49-F238E27FC236}">
                <a16:creationId xmlns:a16="http://schemas.microsoft.com/office/drawing/2014/main" id="{9579201A-2F51-AEE8-855D-9F89E56A4037}"/>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Expert Contributors</a:t>
            </a:r>
          </a:p>
        </p:txBody>
      </p:sp>
    </p:spTree>
    <p:extLst>
      <p:ext uri="{BB962C8B-B14F-4D97-AF65-F5344CB8AC3E}">
        <p14:creationId xmlns:p14="http://schemas.microsoft.com/office/powerpoint/2010/main" val="202097536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viewers">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12FD0-50B1-0296-08D9-4C1A8601E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chorCtr="0">
            <a:spAutoFit/>
          </a:bodyPr>
          <a:lstStyle>
            <a:lvl1pPr>
              <a:defRPr sz="3600">
                <a:solidFill>
                  <a:schemeClr val="accent2"/>
                </a:solidFill>
              </a:defRPr>
            </a:lvl1pPr>
          </a:lstStyle>
          <a:p>
            <a:r>
              <a:rPr lang="en-GB" dirty="0"/>
              <a:t>Course Name</a:t>
            </a:r>
            <a:endParaRPr dirty="0"/>
          </a:p>
        </p:txBody>
      </p:sp>
      <p:sp>
        <p:nvSpPr>
          <p:cNvPr id="4" name="Picture Placeholder 3">
            <a:extLst>
              <a:ext uri="{FF2B5EF4-FFF2-40B4-BE49-F238E27FC236}">
                <a16:creationId xmlns:a16="http://schemas.microsoft.com/office/drawing/2014/main" id="{286033F0-5FF5-D22F-C1BA-B751E07AA10E}"/>
              </a:ext>
            </a:extLst>
          </p:cNvPr>
          <p:cNvSpPr>
            <a:spLocks noGrp="1"/>
          </p:cNvSpPr>
          <p:nvPr>
            <p:ph type="pic" sz="quarter" idx="23"/>
          </p:nvPr>
        </p:nvSpPr>
        <p:spPr>
          <a:xfrm>
            <a:off x="7366360" y="2200665"/>
            <a:ext cx="3244850" cy="3338512"/>
          </a:xfrm>
          <a:prstGeom prst="rect">
            <a:avLst/>
          </a:prstGeom>
        </p:spPr>
        <p:txBody>
          <a:bodyPr/>
          <a:lstStyle/>
          <a:p>
            <a:endParaRPr lang="en-GB"/>
          </a:p>
        </p:txBody>
      </p:sp>
      <p:sp>
        <p:nvSpPr>
          <p:cNvPr id="2" name="Text Placeholder 11">
            <a:extLst>
              <a:ext uri="{FF2B5EF4-FFF2-40B4-BE49-F238E27FC236}">
                <a16:creationId xmlns:a16="http://schemas.microsoft.com/office/drawing/2014/main" id="{21FD7271-305D-44DA-27FF-662A98162AF4}"/>
              </a:ext>
            </a:extLst>
          </p:cNvPr>
          <p:cNvSpPr>
            <a:spLocks noGrp="1"/>
          </p:cNvSpPr>
          <p:nvPr>
            <p:ph type="body" sz="quarter" idx="25" hasCustomPrompt="1"/>
          </p:nvPr>
        </p:nvSpPr>
        <p:spPr>
          <a:xfrm>
            <a:off x="649169" y="2345796"/>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3" name="Text Placeholder 11">
            <a:extLst>
              <a:ext uri="{FF2B5EF4-FFF2-40B4-BE49-F238E27FC236}">
                <a16:creationId xmlns:a16="http://schemas.microsoft.com/office/drawing/2014/main" id="{2C4A719D-0E01-ACEF-3A47-1DD6F925A02B}"/>
              </a:ext>
            </a:extLst>
          </p:cNvPr>
          <p:cNvSpPr>
            <a:spLocks noGrp="1"/>
          </p:cNvSpPr>
          <p:nvPr>
            <p:ph type="body" sz="quarter" idx="26" hasCustomPrompt="1"/>
          </p:nvPr>
        </p:nvSpPr>
        <p:spPr>
          <a:xfrm>
            <a:off x="3458504" y="2333705"/>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8" name="Text Placeholder 11">
            <a:extLst>
              <a:ext uri="{FF2B5EF4-FFF2-40B4-BE49-F238E27FC236}">
                <a16:creationId xmlns:a16="http://schemas.microsoft.com/office/drawing/2014/main" id="{C56904A8-0ACB-8101-4DB3-6AD5E929C530}"/>
              </a:ext>
            </a:extLst>
          </p:cNvPr>
          <p:cNvSpPr>
            <a:spLocks noGrp="1"/>
          </p:cNvSpPr>
          <p:nvPr>
            <p:ph type="body" sz="quarter" idx="27" hasCustomPrompt="1"/>
          </p:nvPr>
        </p:nvSpPr>
        <p:spPr>
          <a:xfrm>
            <a:off x="649169" y="3204384"/>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9" name="Text Placeholder 11">
            <a:extLst>
              <a:ext uri="{FF2B5EF4-FFF2-40B4-BE49-F238E27FC236}">
                <a16:creationId xmlns:a16="http://schemas.microsoft.com/office/drawing/2014/main" id="{2E5D3833-D9FB-449D-3639-D9638BD6A4FE}"/>
              </a:ext>
            </a:extLst>
          </p:cNvPr>
          <p:cNvSpPr>
            <a:spLocks noGrp="1"/>
          </p:cNvSpPr>
          <p:nvPr>
            <p:ph type="body" sz="quarter" idx="28" hasCustomPrompt="1"/>
          </p:nvPr>
        </p:nvSpPr>
        <p:spPr>
          <a:xfrm>
            <a:off x="3458504" y="3192293"/>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16" name="Text Placeholder 11">
            <a:extLst>
              <a:ext uri="{FF2B5EF4-FFF2-40B4-BE49-F238E27FC236}">
                <a16:creationId xmlns:a16="http://schemas.microsoft.com/office/drawing/2014/main" id="{AAD3745F-B003-2891-3175-77C9C94CF29F}"/>
              </a:ext>
            </a:extLst>
          </p:cNvPr>
          <p:cNvSpPr>
            <a:spLocks noGrp="1"/>
          </p:cNvSpPr>
          <p:nvPr>
            <p:ph type="body" sz="quarter" idx="29" hasCustomPrompt="1"/>
          </p:nvPr>
        </p:nvSpPr>
        <p:spPr>
          <a:xfrm>
            <a:off x="649169" y="4050881"/>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17" name="Text Placeholder 11">
            <a:extLst>
              <a:ext uri="{FF2B5EF4-FFF2-40B4-BE49-F238E27FC236}">
                <a16:creationId xmlns:a16="http://schemas.microsoft.com/office/drawing/2014/main" id="{1CCF639E-AB1F-66ED-5D35-7D80B53E30BF}"/>
              </a:ext>
            </a:extLst>
          </p:cNvPr>
          <p:cNvSpPr>
            <a:spLocks noGrp="1"/>
          </p:cNvSpPr>
          <p:nvPr>
            <p:ph type="body" sz="quarter" idx="30" hasCustomPrompt="1"/>
          </p:nvPr>
        </p:nvSpPr>
        <p:spPr>
          <a:xfrm>
            <a:off x="3458504" y="4038790"/>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18" name="Text Placeholder 11">
            <a:extLst>
              <a:ext uri="{FF2B5EF4-FFF2-40B4-BE49-F238E27FC236}">
                <a16:creationId xmlns:a16="http://schemas.microsoft.com/office/drawing/2014/main" id="{9DBBF575-BBAA-E293-2CB1-B53B2DF693CD}"/>
              </a:ext>
            </a:extLst>
          </p:cNvPr>
          <p:cNvSpPr>
            <a:spLocks noGrp="1"/>
          </p:cNvSpPr>
          <p:nvPr>
            <p:ph type="body" sz="quarter" idx="31" hasCustomPrompt="1"/>
          </p:nvPr>
        </p:nvSpPr>
        <p:spPr>
          <a:xfrm>
            <a:off x="649169" y="4909469"/>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19" name="Text Placeholder 11">
            <a:extLst>
              <a:ext uri="{FF2B5EF4-FFF2-40B4-BE49-F238E27FC236}">
                <a16:creationId xmlns:a16="http://schemas.microsoft.com/office/drawing/2014/main" id="{A61A74BD-9752-3986-4D29-4D320E86CAFF}"/>
              </a:ext>
            </a:extLst>
          </p:cNvPr>
          <p:cNvSpPr>
            <a:spLocks noGrp="1"/>
          </p:cNvSpPr>
          <p:nvPr>
            <p:ph type="body" sz="quarter" idx="32" hasCustomPrompt="1"/>
          </p:nvPr>
        </p:nvSpPr>
        <p:spPr>
          <a:xfrm>
            <a:off x="3458504" y="4897378"/>
            <a:ext cx="2147798" cy="630317"/>
          </a:xfrm>
          <a:prstGeom prst="rect">
            <a:avLst/>
          </a:prstGeom>
        </p:spPr>
        <p:txBody>
          <a:bodyPr/>
          <a:lstStyle>
            <a:lvl1pPr algn="l">
              <a:defRPr sz="1400" b="0" i="0"/>
            </a:lvl1pPr>
            <a:lvl2pPr>
              <a:defRPr b="1"/>
            </a:lvl2pPr>
            <a:lvl3pPr>
              <a:defRPr b="1"/>
            </a:lvl3pPr>
            <a:lvl4pPr>
              <a:defRPr b="1"/>
            </a:lvl4pPr>
            <a:lvl5pPr>
              <a:defRPr b="1"/>
            </a:lvl5pPr>
          </a:lstStyle>
          <a:p>
            <a:pPr lvl="0"/>
            <a:r>
              <a:rPr lang="en-US" dirty="0"/>
              <a:t>Name, Job title</a:t>
            </a:r>
          </a:p>
        </p:txBody>
      </p:sp>
      <p:sp>
        <p:nvSpPr>
          <p:cNvPr id="10" name="TextBox 9">
            <a:extLst>
              <a:ext uri="{FF2B5EF4-FFF2-40B4-BE49-F238E27FC236}">
                <a16:creationId xmlns:a16="http://schemas.microsoft.com/office/drawing/2014/main" id="{8DB0B7F4-26BB-6136-9308-9FB5DFD44B2B}"/>
              </a:ext>
            </a:extLst>
          </p:cNvPr>
          <p:cNvSpPr txBox="1"/>
          <p:nvPr userDrawn="1"/>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Reviewers</a:t>
            </a:r>
          </a:p>
        </p:txBody>
      </p:sp>
    </p:spTree>
    <p:extLst>
      <p:ext uri="{BB962C8B-B14F-4D97-AF65-F5344CB8AC3E}">
        <p14:creationId xmlns:p14="http://schemas.microsoft.com/office/powerpoint/2010/main" val="135682802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485268" y="476252"/>
            <a:ext cx="11190861" cy="576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normAutofit/>
          </a:bodyPr>
          <a:lstStyle/>
          <a:p>
            <a:r>
              <a:rPr dirty="0"/>
              <a:t>Title Text</a:t>
            </a:r>
          </a:p>
        </p:txBody>
      </p:sp>
      <p:pic>
        <p:nvPicPr>
          <p:cNvPr id="2" name="Picture 1">
            <a:extLst>
              <a:ext uri="{FF2B5EF4-FFF2-40B4-BE49-F238E27FC236}">
                <a16:creationId xmlns:a16="http://schemas.microsoft.com/office/drawing/2014/main" id="{3969A453-6D04-CF1F-BEAC-7225852DE3C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
        <p:nvSpPr>
          <p:cNvPr id="8" name="Date Placeholder 7">
            <a:extLst>
              <a:ext uri="{FF2B5EF4-FFF2-40B4-BE49-F238E27FC236}">
                <a16:creationId xmlns:a16="http://schemas.microsoft.com/office/drawing/2014/main" id="{CD47414F-DC79-0B35-EAEC-124978098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a:solidFill>
                  <a:schemeClr val="tx1">
                    <a:tint val="75000"/>
                  </a:schemeClr>
                </a:solidFill>
                <a:latin typeface="+mn-lt"/>
              </a:defRPr>
            </a:lvl1pPr>
          </a:lstStyle>
          <a:p>
            <a:fld id="{0A48BF41-7861-A14A-919F-1EC66C88ACC5}" type="datetimeFigureOut">
              <a:rPr lang="en-US" smtClean="0"/>
              <a:pPr/>
              <a:t>5/19/2026</a:t>
            </a:fld>
            <a:endParaRPr lang="en-US"/>
          </a:p>
        </p:txBody>
      </p:sp>
      <p:sp>
        <p:nvSpPr>
          <p:cNvPr id="9" name="Footer Placeholder 8">
            <a:extLst>
              <a:ext uri="{FF2B5EF4-FFF2-40B4-BE49-F238E27FC236}">
                <a16:creationId xmlns:a16="http://schemas.microsoft.com/office/drawing/2014/main" id="{1B042BA5-C107-C3BB-E829-D16437D40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endParaRPr lang="en-US"/>
          </a:p>
        </p:txBody>
      </p:sp>
      <p:sp>
        <p:nvSpPr>
          <p:cNvPr id="10" name="Slide Number Placeholder 9">
            <a:extLst>
              <a:ext uri="{FF2B5EF4-FFF2-40B4-BE49-F238E27FC236}">
                <a16:creationId xmlns:a16="http://schemas.microsoft.com/office/drawing/2014/main" id="{9F527AA4-5043-34D5-7DA1-2F8DC59CE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chemeClr val="tx1">
                    <a:tint val="75000"/>
                  </a:schemeClr>
                </a:solidFill>
                <a:latin typeface="+mn-lt"/>
              </a:defRPr>
            </a:lvl1pPr>
          </a:lstStyle>
          <a:p>
            <a:fld id="{B603619A-2D20-3945-AA97-5E3E4F149804}" type="slidenum">
              <a:rPr lang="en-US" smtClean="0"/>
              <a:pPr/>
              <a:t>‹#›</a:t>
            </a:fld>
            <a:endParaRPr lang="en-US"/>
          </a:p>
        </p:txBody>
      </p:sp>
    </p:spTree>
    <p:extLst>
      <p:ext uri="{BB962C8B-B14F-4D97-AF65-F5344CB8AC3E}">
        <p14:creationId xmlns:p14="http://schemas.microsoft.com/office/powerpoint/2010/main" val="1758318041"/>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5" r:id="rId3"/>
    <p:sldLayoutId id="2147483694" r:id="rId4"/>
    <p:sldLayoutId id="2147483696" r:id="rId5"/>
    <p:sldLayoutId id="2147483707"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690" r:id="rId16"/>
    <p:sldLayoutId id="2147483706" r:id="rId17"/>
    <p:sldLayoutId id="2147483678" r:id="rId18"/>
    <p:sldLayoutId id="2147483691" r:id="rId19"/>
  </p:sldLayoutIdLst>
  <p:transition spd="med"/>
  <p:hf sldNum="0" hdr="0" dt="0"/>
  <p:txStyles>
    <p:title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p:titleStyle>
    <p:bodyStyle>
      <a:lvl1pPr marL="0" marR="0" indent="0" algn="l" defTabSz="412709" rtl="0" eaLnBrk="1" latinLnBrk="0" hangingPunct="1">
        <a:lnSpc>
          <a:spcPct val="100000"/>
        </a:lnSpc>
        <a:spcBef>
          <a:spcPts val="0"/>
        </a:spcBef>
        <a:spcAft>
          <a:spcPts val="0"/>
        </a:spcAft>
        <a:buClrTx/>
        <a:buSzTx/>
        <a:buFontTx/>
        <a:buNone/>
        <a:tabLst/>
        <a:defRPr sz="2600" b="0" i="0" u="none" strike="noStrike" cap="none" spc="0" baseline="0">
          <a:solidFill>
            <a:schemeClr val="tx1">
              <a:lumMod val="50000"/>
            </a:schemeClr>
          </a:solidFill>
          <a:uFillTx/>
          <a:latin typeface="+mn-lt"/>
          <a:ea typeface="+mn-ea"/>
          <a:cs typeface="+mn-cs"/>
          <a:sym typeface="Klarheit Kurrent TRIAL Extrabold"/>
        </a:defRPr>
      </a:lvl1pPr>
      <a:lvl2pPr marL="0" marR="0" indent="0" algn="l" defTabSz="412709" rtl="0" eaLnBrk="1" latinLnBrk="0" hangingPunct="1">
        <a:lnSpc>
          <a:spcPct val="100000"/>
        </a:lnSpc>
        <a:spcBef>
          <a:spcPts val="0"/>
        </a:spcBef>
        <a:spcAft>
          <a:spcPts val="0"/>
        </a:spcAft>
        <a:buClrTx/>
        <a:buSzTx/>
        <a:buFontTx/>
        <a:buNone/>
        <a:tabLst/>
        <a:defRPr sz="2400" b="0" i="0" u="none" strike="noStrike" cap="none" spc="0" baseline="0">
          <a:solidFill>
            <a:schemeClr val="tx1">
              <a:lumMod val="50000"/>
            </a:schemeClr>
          </a:solidFill>
          <a:uFillTx/>
          <a:latin typeface="+mn-lt"/>
          <a:ea typeface="+mn-ea"/>
          <a:cs typeface="+mn-cs"/>
          <a:sym typeface="Klarheit Kurrent TRIAL Extrabold"/>
        </a:defRPr>
      </a:lvl2pPr>
      <a:lvl3pPr marL="0" marR="0" indent="0" algn="l" defTabSz="412709" rtl="0" eaLnBrk="1" latinLnBrk="0" hangingPunct="1">
        <a:lnSpc>
          <a:spcPct val="100000"/>
        </a:lnSpc>
        <a:spcBef>
          <a:spcPts val="0"/>
        </a:spcBef>
        <a:spcAft>
          <a:spcPts val="0"/>
        </a:spcAft>
        <a:buClrTx/>
        <a:buSzTx/>
        <a:buFontTx/>
        <a:buNone/>
        <a:tabLst/>
        <a:defRPr sz="2000" b="0" i="0" u="none" strike="noStrike" cap="none" spc="0" baseline="0">
          <a:solidFill>
            <a:schemeClr val="tx1">
              <a:lumMod val="50000"/>
            </a:schemeClr>
          </a:solidFill>
          <a:uFillTx/>
          <a:latin typeface="+mn-lt"/>
          <a:ea typeface="+mn-ea"/>
          <a:cs typeface="+mn-cs"/>
          <a:sym typeface="Klarheit Kurrent TRIAL Extrabold"/>
        </a:defRPr>
      </a:lvl3pPr>
      <a:lvl4pPr marL="0" marR="0" indent="0" algn="l" defTabSz="412709" rtl="0" eaLnBrk="1" latinLnBrk="0" hangingPunct="1">
        <a:lnSpc>
          <a:spcPct val="100000"/>
        </a:lnSpc>
        <a:spcBef>
          <a:spcPts val="0"/>
        </a:spcBef>
        <a:spcAft>
          <a:spcPts val="0"/>
        </a:spcAft>
        <a:buClrTx/>
        <a:buSzTx/>
        <a:buFontTx/>
        <a:buNone/>
        <a:tabLst/>
        <a:defRPr sz="1800" b="0" i="0" u="none" strike="noStrike" cap="none" spc="0" baseline="0">
          <a:solidFill>
            <a:schemeClr val="tx1">
              <a:lumMod val="50000"/>
            </a:schemeClr>
          </a:solidFill>
          <a:uFillTx/>
          <a:latin typeface="+mn-lt"/>
          <a:ea typeface="+mn-ea"/>
          <a:cs typeface="+mn-cs"/>
          <a:sym typeface="Klarheit Kurrent TRIAL Extrabold"/>
        </a:defRPr>
      </a:lvl4pPr>
      <a:lvl5pPr marL="0" marR="0" indent="0" algn="l" defTabSz="412709" rtl="0" eaLnBrk="1" latinLnBrk="0" hangingPunct="1">
        <a:lnSpc>
          <a:spcPct val="100000"/>
        </a:lnSpc>
        <a:spcBef>
          <a:spcPts val="0"/>
        </a:spcBef>
        <a:spcAft>
          <a:spcPts val="0"/>
        </a:spcAft>
        <a:buClrTx/>
        <a:buSzTx/>
        <a:buFontTx/>
        <a:buNone/>
        <a:tabLst/>
        <a:defRPr sz="1600" b="0" i="0" u="none" strike="noStrike" cap="none" spc="0" baseline="0">
          <a:solidFill>
            <a:schemeClr val="tx1">
              <a:lumMod val="50000"/>
            </a:schemeClr>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p:bodyStyle>
    <p:otherStyle>
      <a:lvl1pPr marL="0" marR="0" indent="0"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577"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154"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731"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309"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2886"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463"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040"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617"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pos="302">
          <p15:clr>
            <a:srgbClr val="F26B43"/>
          </p15:clr>
        </p15:guide>
        <p15:guide id="2" orient="horz" pos="300">
          <p15:clr>
            <a:srgbClr val="F26B43"/>
          </p15:clr>
        </p15:guide>
        <p15:guide id="3" pos="7378">
          <p15:clr>
            <a:srgbClr val="F26B43"/>
          </p15:clr>
        </p15:guide>
        <p15:guide id="4" orient="horz" pos="618">
          <p15:clr>
            <a:srgbClr val="F26B43"/>
          </p15:clr>
        </p15:guide>
        <p15:guide id="5" orient="horz" pos="1207">
          <p15:clr>
            <a:srgbClr val="F26B43"/>
          </p15:clr>
        </p15:guide>
        <p15:guide id="6" orient="horz" pos="3861">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418518E-D237-8C9D-EB5B-304729064E4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41556" y="4118186"/>
            <a:ext cx="3961111" cy="822269"/>
          </a:xfrm>
          <a:prstGeom prst="rect">
            <a:avLst/>
          </a:prstGeom>
        </p:spPr>
      </p:pic>
      <p:sp>
        <p:nvSpPr>
          <p:cNvPr id="3" name="Text Placeholder 1">
            <a:extLst>
              <a:ext uri="{FF2B5EF4-FFF2-40B4-BE49-F238E27FC236}">
                <a16:creationId xmlns:a16="http://schemas.microsoft.com/office/drawing/2014/main" id="{C9132799-36A7-F9BE-152E-60E813249E84}"/>
              </a:ext>
            </a:extLst>
          </p:cNvPr>
          <p:cNvSpPr txBox="1">
            <a:spLocks/>
          </p:cNvSpPr>
          <p:nvPr/>
        </p:nvSpPr>
        <p:spPr>
          <a:xfrm>
            <a:off x="479362" y="4180087"/>
            <a:ext cx="5113885"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nchorCtr="0">
            <a:spAutoFit/>
          </a:bodyPr>
          <a:lstStyle>
            <a:lvl1pPr marL="251329" marR="0" indent="-251329" algn="l" defTabSz="412709" rtl="0" eaLnBrk="1" latinLnBrk="0" hangingPunct="1">
              <a:lnSpc>
                <a:spcPct val="100000"/>
              </a:lnSpc>
              <a:spcBef>
                <a:spcPts val="1000"/>
              </a:spcBef>
              <a:spcAft>
                <a:spcPts val="0"/>
              </a:spcAft>
              <a:buClr>
                <a:schemeClr val="tx1"/>
              </a:buClr>
              <a:buSzPct val="100000"/>
              <a:buFont typeface="Arial" panose="020B0604020202020204" pitchFamily="34" charset="0"/>
              <a:buChar char="•"/>
              <a:tabLst/>
              <a:defRPr sz="2800" b="0" i="0" u="none" strike="noStrike" cap="none" spc="0" baseline="0">
                <a:solidFill>
                  <a:schemeClr val="tx1"/>
                </a:solidFill>
                <a:uFillTx/>
                <a:latin typeface="+mn-lt"/>
                <a:ea typeface="Klarheit Grotesk Book"/>
                <a:cs typeface="Klarheit Grotesk Book"/>
                <a:sym typeface="Klarheit Grotesk TRIAL Book"/>
              </a:defRPr>
            </a:lvl1pPr>
            <a:lvl2pPr marL="0" marR="0" indent="0" algn="l" defTabSz="412709" rtl="0" eaLnBrk="1" latinLnBrk="0" hangingPunct="1">
              <a:lnSpc>
                <a:spcPct val="100000"/>
              </a:lnSpc>
              <a:spcBef>
                <a:spcPts val="0"/>
              </a:spcBef>
              <a:spcAft>
                <a:spcPts val="0"/>
              </a:spcAft>
              <a:buClrTx/>
              <a:buSzTx/>
              <a:buFontTx/>
              <a:buNone/>
              <a:tabLst/>
              <a:defRPr sz="2400" b="0" i="0" u="none" strike="noStrike" cap="none" spc="0" baseline="0">
                <a:solidFill>
                  <a:schemeClr val="bg2">
                    <a:lumMod val="10000"/>
                  </a:schemeClr>
                </a:solidFill>
                <a:uFillTx/>
                <a:latin typeface="+mn-lt"/>
                <a:ea typeface="+mn-ea"/>
                <a:cs typeface="+mn-cs"/>
                <a:sym typeface="Klarheit Kurrent TRIAL Extrabold"/>
              </a:defRPr>
            </a:lvl2pPr>
            <a:lvl3pPr marL="0" marR="0" indent="0" algn="l" defTabSz="412709" rtl="0" eaLnBrk="1" latinLnBrk="0" hangingPunct="1">
              <a:lnSpc>
                <a:spcPct val="100000"/>
              </a:lnSpc>
              <a:spcBef>
                <a:spcPts val="0"/>
              </a:spcBef>
              <a:spcAft>
                <a:spcPts val="0"/>
              </a:spcAft>
              <a:buClrTx/>
              <a:buSzTx/>
              <a:buFontTx/>
              <a:buNone/>
              <a:tabLst/>
              <a:defRPr sz="1800" b="0" i="0" u="none" strike="noStrike" cap="none" spc="0" baseline="0">
                <a:solidFill>
                  <a:schemeClr val="bg2">
                    <a:lumMod val="10000"/>
                  </a:schemeClr>
                </a:solidFill>
                <a:uFillTx/>
                <a:latin typeface="+mn-lt"/>
                <a:ea typeface="+mn-ea"/>
                <a:cs typeface="+mn-cs"/>
                <a:sym typeface="Klarheit Kurrent TRIAL Extrabold"/>
              </a:defRPr>
            </a:lvl3pPr>
            <a:lvl4pPr marL="0" marR="0" indent="0" algn="l" defTabSz="412709" rtl="0" eaLnBrk="1" latinLnBrk="0" hangingPunct="1">
              <a:lnSpc>
                <a:spcPct val="100000"/>
              </a:lnSpc>
              <a:spcBef>
                <a:spcPts val="0"/>
              </a:spcBef>
              <a:spcAft>
                <a:spcPts val="0"/>
              </a:spcAft>
              <a:buClrTx/>
              <a:buSzTx/>
              <a:buFontTx/>
              <a:buNone/>
              <a:tabLst/>
              <a:defRPr sz="1600" b="0" i="0" u="none" strike="noStrike" cap="none" spc="0" baseline="0">
                <a:solidFill>
                  <a:schemeClr val="bg2">
                    <a:lumMod val="10000"/>
                  </a:schemeClr>
                </a:solidFill>
                <a:uFillTx/>
                <a:latin typeface="+mn-lt"/>
                <a:ea typeface="+mn-ea"/>
                <a:cs typeface="+mn-cs"/>
                <a:sym typeface="Klarheit Kurrent TRIAL Extrabold"/>
              </a:defRPr>
            </a:lvl4pPr>
            <a:lvl5pPr marL="0" marR="0" indent="0" algn="l" defTabSz="412709" rtl="0" eaLnBrk="1" latinLnBrk="0" hangingPunct="1">
              <a:lnSpc>
                <a:spcPct val="100000"/>
              </a:lnSpc>
              <a:spcBef>
                <a:spcPts val="0"/>
              </a:spcBef>
              <a:spcAft>
                <a:spcPts val="0"/>
              </a:spcAft>
              <a:buClrTx/>
              <a:buSzTx/>
              <a:buFontTx/>
              <a:buNone/>
              <a:tabLst/>
              <a:defRPr sz="1400" b="0" i="0" u="none" strike="noStrike" cap="none" spc="0" baseline="0">
                <a:solidFill>
                  <a:schemeClr val="bg2">
                    <a:lumMod val="10000"/>
                  </a:schemeClr>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lnSpc>
                <a:spcPts val="4800"/>
              </a:lnSpc>
              <a:spcBef>
                <a:spcPts val="0"/>
              </a:spcBef>
              <a:buNone/>
            </a:pPr>
            <a:r>
              <a:rPr lang="en-US" sz="4800" dirty="0">
                <a:solidFill>
                  <a:srgbClr val="88D1F4"/>
                </a:solidFill>
                <a:latin typeface="+mj-lt"/>
              </a:rPr>
              <a:t>Transforming</a:t>
            </a:r>
            <a:r>
              <a:rPr lang="en-US" sz="4800" dirty="0">
                <a:solidFill>
                  <a:schemeClr val="accent2"/>
                </a:solidFill>
                <a:latin typeface="+mj-lt"/>
              </a:rPr>
              <a:t> higher education training</a:t>
            </a:r>
          </a:p>
        </p:txBody>
      </p:sp>
    </p:spTree>
    <p:extLst>
      <p:ext uri="{BB962C8B-B14F-4D97-AF65-F5344CB8AC3E}">
        <p14:creationId xmlns:p14="http://schemas.microsoft.com/office/powerpoint/2010/main" val="404068026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F251FE-B381-0F08-7DF8-430804DFB68A}"/>
              </a:ext>
            </a:extLst>
          </p:cNvPr>
          <p:cNvSpPr>
            <a:spLocks noGrp="1"/>
          </p:cNvSpPr>
          <p:nvPr>
            <p:ph type="title"/>
          </p:nvPr>
        </p:nvSpPr>
        <p:spPr>
          <a:xfrm>
            <a:off x="485268" y="476252"/>
            <a:ext cx="11226361" cy="545790"/>
          </a:xfrm>
        </p:spPr>
        <p:txBody>
          <a:bodyPr/>
          <a:lstStyle/>
          <a:p>
            <a:r>
              <a:rPr lang="en-GB" dirty="0"/>
              <a:t>Avoiding Plagiarism</a:t>
            </a:r>
          </a:p>
        </p:txBody>
      </p:sp>
      <p:sp>
        <p:nvSpPr>
          <p:cNvPr id="8" name="Text Placeholder 3">
            <a:extLst>
              <a:ext uri="{FF2B5EF4-FFF2-40B4-BE49-F238E27FC236}">
                <a16:creationId xmlns:a16="http://schemas.microsoft.com/office/drawing/2014/main" id="{F5EF6D11-3261-138C-0A53-1C87B3C7CE32}"/>
              </a:ext>
            </a:extLst>
          </p:cNvPr>
          <p:cNvSpPr>
            <a:spLocks noGrp="1"/>
          </p:cNvSpPr>
          <p:nvPr>
            <p:ph type="body" sz="quarter" idx="4294967295"/>
          </p:nvPr>
        </p:nvSpPr>
        <p:spPr>
          <a:xfrm>
            <a:off x="485268" y="1886644"/>
            <a:ext cx="7382023" cy="4105181"/>
          </a:xfrm>
          <a:prstGeom prst="rect">
            <a:avLst/>
          </a:prstGeom>
        </p:spPr>
        <p:txBody>
          <a:bodyPr/>
          <a:lstStyle/>
          <a:p>
            <a:pPr marL="0" indent="0">
              <a:buNone/>
            </a:pPr>
            <a:r>
              <a:rPr lang="en-US" b="1" dirty="0"/>
              <a:t>Avoiding Plagiarism </a:t>
            </a:r>
            <a:r>
              <a:rPr lang="en-US" dirty="0"/>
              <a:t>can be hosted on your institution’s Virtual Learning Environment, or you can provide access for your students via Epigeum’s dedicated online platform. </a:t>
            </a:r>
          </a:p>
          <a:p>
            <a:pPr marL="0" indent="0">
              <a:buNone/>
            </a:pPr>
            <a:endParaRPr lang="en-US" dirty="0"/>
          </a:p>
          <a:p>
            <a:pPr marL="0" indent="0">
              <a:buNone/>
            </a:pPr>
            <a:r>
              <a:rPr lang="en-US" b="1" dirty="0"/>
              <a:t>Avoiding Plagiarism </a:t>
            </a:r>
            <a:r>
              <a:rPr lang="en-US" dirty="0"/>
              <a:t>is accompanied by an Instructor Manual, as well as other resources to support you to implement the </a:t>
            </a:r>
            <a:r>
              <a:rPr lang="en-US" dirty="0" err="1"/>
              <a:t>programme</a:t>
            </a:r>
            <a:r>
              <a:rPr lang="en-US" dirty="0"/>
              <a:t> at your institution. </a:t>
            </a:r>
          </a:p>
          <a:p>
            <a:pPr marL="0" indent="0">
              <a:buNone/>
            </a:pPr>
            <a:endParaRPr lang="en-US" dirty="0"/>
          </a:p>
        </p:txBody>
      </p:sp>
      <p:pic>
        <p:nvPicPr>
          <p:cNvPr id="9" name="Graphic 8" descr="Lightbulb with solid fill">
            <a:extLst>
              <a:ext uri="{FF2B5EF4-FFF2-40B4-BE49-F238E27FC236}">
                <a16:creationId xmlns:a16="http://schemas.microsoft.com/office/drawing/2014/main" id="{D64374C7-00CE-B0A3-6B7D-C884BBB983F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30241" y="2427164"/>
            <a:ext cx="2487283" cy="2487283"/>
          </a:xfrm>
          <a:prstGeom prst="rect">
            <a:avLst/>
          </a:prstGeom>
        </p:spPr>
      </p:pic>
    </p:spTree>
    <p:extLst>
      <p:ext uri="{BB962C8B-B14F-4D97-AF65-F5344CB8AC3E}">
        <p14:creationId xmlns:p14="http://schemas.microsoft.com/office/powerpoint/2010/main" val="22812151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0506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4FEF-0C9D-9E06-0DC5-F192E4BBF958}"/>
              </a:ext>
            </a:extLst>
          </p:cNvPr>
          <p:cNvSpPr>
            <a:spLocks noGrp="1"/>
          </p:cNvSpPr>
          <p:nvPr>
            <p:ph type="title"/>
          </p:nvPr>
        </p:nvSpPr>
        <p:spPr/>
        <p:txBody>
          <a:bodyPr/>
          <a:lstStyle/>
          <a:p>
            <a:r>
              <a:rPr lang="en-GB" dirty="0"/>
              <a:t>Avoiding Plagiarism</a:t>
            </a:r>
          </a:p>
        </p:txBody>
      </p:sp>
      <p:sp>
        <p:nvSpPr>
          <p:cNvPr id="4" name="Text Placeholder 3">
            <a:extLst>
              <a:ext uri="{FF2B5EF4-FFF2-40B4-BE49-F238E27FC236}">
                <a16:creationId xmlns:a16="http://schemas.microsoft.com/office/drawing/2014/main" id="{4CCE2B66-5460-C8F4-8E0F-AC1EEBA94DE3}"/>
              </a:ext>
            </a:extLst>
          </p:cNvPr>
          <p:cNvSpPr>
            <a:spLocks noGrp="1"/>
          </p:cNvSpPr>
          <p:nvPr>
            <p:ph type="body" sz="quarter" idx="29"/>
          </p:nvPr>
        </p:nvSpPr>
        <p:spPr/>
        <p:txBody>
          <a:bodyPr lIns="91440" tIns="45720" rIns="91440" bIns="45720" anchor="t"/>
          <a:lstStyle/>
          <a:p>
            <a:r>
              <a:rPr lang="en-US" sz="2000" b="1" dirty="0"/>
              <a:t>Avoiding Plagiarism </a:t>
            </a:r>
            <a:r>
              <a:rPr lang="en-US" sz="2000" dirty="0"/>
              <a:t>is designed to ensure your students follow best practices in referencing, paraphrasing and using citations. This online course frames plagiarism through the lens of ownership, attribution and trust, supporting students to understand what academic integrity looks like in an evolving learning environment. Develop student confidence in producing original, ethical academic work through practical skill building and real world scenarios.</a:t>
            </a:r>
          </a:p>
          <a:p>
            <a:endParaRPr lang="en-US" sz="2000" dirty="0"/>
          </a:p>
          <a:p>
            <a:r>
              <a:rPr lang="en-US" sz="2000" dirty="0"/>
              <a:t>The </a:t>
            </a:r>
            <a:r>
              <a:rPr lang="en-US" sz="2000" dirty="0" err="1"/>
              <a:t>programme</a:t>
            </a:r>
            <a:r>
              <a:rPr lang="en-US" sz="2000" dirty="0"/>
              <a:t> is designed for undergraduate and master's students.</a:t>
            </a:r>
          </a:p>
        </p:txBody>
      </p:sp>
      <p:sp>
        <p:nvSpPr>
          <p:cNvPr id="7" name="TextBox 6">
            <a:extLst>
              <a:ext uri="{FF2B5EF4-FFF2-40B4-BE49-F238E27FC236}">
                <a16:creationId xmlns:a16="http://schemas.microsoft.com/office/drawing/2014/main" id="{1E0C9373-AF6F-A5A9-B432-6ED8B13B0454}"/>
              </a:ext>
            </a:extLst>
          </p:cNvPr>
          <p:cNvSpPr txBox="1"/>
          <p:nvPr/>
        </p:nvSpPr>
        <p:spPr>
          <a:xfrm>
            <a:off x="526172" y="960268"/>
            <a:ext cx="11226361"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GB" sz="2600" b="1" i="0" u="none" strike="noStrike" cap="none" spc="0" normalizeH="0" baseline="0" dirty="0">
                <a:ln>
                  <a:noFill/>
                </a:ln>
                <a:solidFill>
                  <a:srgbClr val="001A69"/>
                </a:solidFill>
                <a:effectLst/>
                <a:uFillTx/>
                <a:ea typeface="Helvetica Neue"/>
                <a:cs typeface="Helvetica Neue"/>
                <a:sym typeface="Helvetica Neue"/>
              </a:rPr>
              <a:t>About</a:t>
            </a:r>
          </a:p>
        </p:txBody>
      </p:sp>
      <p:pic>
        <p:nvPicPr>
          <p:cNvPr id="5" name="Picture 4">
            <a:extLst>
              <a:ext uri="{FF2B5EF4-FFF2-40B4-BE49-F238E27FC236}">
                <a16:creationId xmlns:a16="http://schemas.microsoft.com/office/drawing/2014/main" id="{4A99A06F-629C-93E8-1496-4D3FC212980C}"/>
              </a:ext>
            </a:extLst>
          </p:cNvPr>
          <p:cNvPicPr>
            <a:picLocks noChangeAspect="1"/>
          </p:cNvPicPr>
          <p:nvPr/>
        </p:nvPicPr>
        <p:blipFill rotWithShape="1">
          <a:blip r:embed="rId2"/>
          <a:srcRect b="20195"/>
          <a:stretch/>
        </p:blipFill>
        <p:spPr>
          <a:xfrm>
            <a:off x="7390938" y="2445746"/>
            <a:ext cx="3599115" cy="2316036"/>
          </a:xfrm>
          <a:prstGeom prst="rect">
            <a:avLst/>
          </a:prstGeom>
        </p:spPr>
      </p:pic>
    </p:spTree>
    <p:extLst>
      <p:ext uri="{BB962C8B-B14F-4D97-AF65-F5344CB8AC3E}">
        <p14:creationId xmlns:p14="http://schemas.microsoft.com/office/powerpoint/2010/main" val="28887851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7BC-F01E-CEA4-BDEC-704A5E3082A5}"/>
              </a:ext>
            </a:extLst>
          </p:cNvPr>
          <p:cNvSpPr>
            <a:spLocks noGrp="1"/>
          </p:cNvSpPr>
          <p:nvPr>
            <p:ph type="title"/>
          </p:nvPr>
        </p:nvSpPr>
        <p:spPr>
          <a:xfrm>
            <a:off x="485268" y="476252"/>
            <a:ext cx="11226361" cy="545790"/>
          </a:xfrm>
        </p:spPr>
        <p:txBody>
          <a:bodyPr anchor="t">
            <a:normAutofit/>
          </a:bodyPr>
          <a:lstStyle/>
          <a:p>
            <a:r>
              <a:rPr lang="en-GB" sz="3200" dirty="0"/>
              <a:t>Avoiding Plagiarism</a:t>
            </a:r>
            <a:endParaRPr lang="en-GB" sz="3300" dirty="0"/>
          </a:p>
        </p:txBody>
      </p:sp>
      <p:sp>
        <p:nvSpPr>
          <p:cNvPr id="11" name="Text Placeholder 2">
            <a:extLst>
              <a:ext uri="{FF2B5EF4-FFF2-40B4-BE49-F238E27FC236}">
                <a16:creationId xmlns:a16="http://schemas.microsoft.com/office/drawing/2014/main" id="{8C4DF10C-A367-FB48-4CC4-347E797FD0E5}"/>
              </a:ext>
            </a:extLst>
          </p:cNvPr>
          <p:cNvSpPr>
            <a:spLocks noGrp="1"/>
          </p:cNvSpPr>
          <p:nvPr>
            <p:ph type="body" sz="quarter" idx="22"/>
          </p:nvPr>
        </p:nvSpPr>
        <p:spPr>
          <a:xfrm>
            <a:off x="488468" y="1000335"/>
            <a:ext cx="11226361" cy="452432"/>
          </a:xfrm>
        </p:spPr>
        <p:txBody>
          <a:bodyPr/>
          <a:lstStyle/>
          <a:p>
            <a:r>
              <a:rPr lang="en-GB" b="1" dirty="0">
                <a:solidFill>
                  <a:srgbClr val="001A69"/>
                </a:solidFill>
                <a:ea typeface="Helvetica Neue"/>
                <a:cs typeface="Helvetica Neue"/>
                <a:sym typeface="Helvetica Neue"/>
              </a:rPr>
              <a:t>Key Benefits</a:t>
            </a:r>
          </a:p>
        </p:txBody>
      </p:sp>
      <p:sp>
        <p:nvSpPr>
          <p:cNvPr id="7" name="Text Placeholder 3">
            <a:extLst>
              <a:ext uri="{FF2B5EF4-FFF2-40B4-BE49-F238E27FC236}">
                <a16:creationId xmlns:a16="http://schemas.microsoft.com/office/drawing/2014/main" id="{8B4BFE5B-72B2-4187-D930-C0D5C2997346}"/>
              </a:ext>
            </a:extLst>
          </p:cNvPr>
          <p:cNvSpPr txBox="1">
            <a:spLocks/>
          </p:cNvSpPr>
          <p:nvPr/>
        </p:nvSpPr>
        <p:spPr>
          <a:xfrm>
            <a:off x="743544" y="1546125"/>
            <a:ext cx="7071278" cy="1310553"/>
          </a:xfrm>
          <a:prstGeom prst="rect">
            <a:avLst/>
          </a:prstGeom>
        </p:spPr>
        <p:txBody>
          <a:bodyPr/>
          <a:lstStyle>
            <a:lvl1pPr marL="0" marR="0" indent="0" algn="l" defTabSz="412709" rtl="0" eaLnBrk="1" latinLnBrk="0" hangingPunct="1">
              <a:lnSpc>
                <a:spcPct val="100000"/>
              </a:lnSpc>
              <a:spcBef>
                <a:spcPts val="0"/>
              </a:spcBef>
              <a:spcAft>
                <a:spcPts val="0"/>
              </a:spcAft>
              <a:buClrTx/>
              <a:buSzTx/>
              <a:buFontTx/>
              <a:buNone/>
              <a:tabLst/>
              <a:defRPr sz="2600" b="0" i="0" u="none" strike="noStrike" cap="none" spc="0" baseline="0">
                <a:solidFill>
                  <a:schemeClr val="tx1">
                    <a:lumMod val="50000"/>
                  </a:schemeClr>
                </a:solidFill>
                <a:uFillTx/>
                <a:latin typeface="+mn-lt"/>
                <a:ea typeface="+mn-ea"/>
                <a:cs typeface="+mn-cs"/>
                <a:sym typeface="Klarheit Kurrent TRIAL Extrabold"/>
              </a:defRPr>
            </a:lvl1pPr>
            <a:lvl2pPr marL="0" marR="0" indent="0" algn="l" defTabSz="412709" rtl="0" eaLnBrk="1" latinLnBrk="0" hangingPunct="1">
              <a:lnSpc>
                <a:spcPct val="100000"/>
              </a:lnSpc>
              <a:spcBef>
                <a:spcPts val="0"/>
              </a:spcBef>
              <a:spcAft>
                <a:spcPts val="0"/>
              </a:spcAft>
              <a:buClrTx/>
              <a:buSzTx/>
              <a:buFontTx/>
              <a:buNone/>
              <a:tabLst/>
              <a:defRPr sz="2400" b="0" i="0" u="none" strike="noStrike" cap="none" spc="0" baseline="0">
                <a:solidFill>
                  <a:schemeClr val="tx1">
                    <a:lumMod val="50000"/>
                  </a:schemeClr>
                </a:solidFill>
                <a:uFillTx/>
                <a:latin typeface="+mn-lt"/>
                <a:ea typeface="+mn-ea"/>
                <a:cs typeface="+mn-cs"/>
                <a:sym typeface="Klarheit Kurrent TRIAL Extrabold"/>
              </a:defRPr>
            </a:lvl2pPr>
            <a:lvl3pPr marL="0" marR="0" indent="0" algn="l" defTabSz="412709" rtl="0" eaLnBrk="1" latinLnBrk="0" hangingPunct="1">
              <a:lnSpc>
                <a:spcPct val="100000"/>
              </a:lnSpc>
              <a:spcBef>
                <a:spcPts val="0"/>
              </a:spcBef>
              <a:spcAft>
                <a:spcPts val="0"/>
              </a:spcAft>
              <a:buClrTx/>
              <a:buSzTx/>
              <a:buFontTx/>
              <a:buNone/>
              <a:tabLst/>
              <a:defRPr sz="2000" b="0" i="0" u="none" strike="noStrike" cap="none" spc="0" baseline="0">
                <a:solidFill>
                  <a:schemeClr val="tx1">
                    <a:lumMod val="50000"/>
                  </a:schemeClr>
                </a:solidFill>
                <a:uFillTx/>
                <a:latin typeface="+mn-lt"/>
                <a:ea typeface="+mn-ea"/>
                <a:cs typeface="+mn-cs"/>
                <a:sym typeface="Klarheit Kurrent TRIAL Extrabold"/>
              </a:defRPr>
            </a:lvl3pPr>
            <a:lvl4pPr marL="0" marR="0" indent="0" algn="l" defTabSz="412709" rtl="0" eaLnBrk="1" latinLnBrk="0" hangingPunct="1">
              <a:lnSpc>
                <a:spcPct val="100000"/>
              </a:lnSpc>
              <a:spcBef>
                <a:spcPts val="0"/>
              </a:spcBef>
              <a:spcAft>
                <a:spcPts val="0"/>
              </a:spcAft>
              <a:buClrTx/>
              <a:buSzTx/>
              <a:buFontTx/>
              <a:buNone/>
              <a:tabLst/>
              <a:defRPr sz="1800" b="0" i="0" u="none" strike="noStrike" cap="none" spc="0" baseline="0">
                <a:solidFill>
                  <a:schemeClr val="tx1">
                    <a:lumMod val="50000"/>
                  </a:schemeClr>
                </a:solidFill>
                <a:uFillTx/>
                <a:latin typeface="+mn-lt"/>
                <a:ea typeface="+mn-ea"/>
                <a:cs typeface="+mn-cs"/>
                <a:sym typeface="Klarheit Kurrent TRIAL Extrabold"/>
              </a:defRPr>
            </a:lvl4pPr>
            <a:lvl5pPr marL="0" marR="0" indent="0" algn="l" defTabSz="412709" rtl="0" eaLnBrk="1" latinLnBrk="0" hangingPunct="1">
              <a:lnSpc>
                <a:spcPct val="100000"/>
              </a:lnSpc>
              <a:spcBef>
                <a:spcPts val="0"/>
              </a:spcBef>
              <a:spcAft>
                <a:spcPts val="0"/>
              </a:spcAft>
              <a:buClrTx/>
              <a:buSzTx/>
              <a:buFontTx/>
              <a:buNone/>
              <a:tabLst/>
              <a:defRPr sz="1600" b="0" i="0" u="none" strike="noStrike" cap="none" spc="0" baseline="0">
                <a:solidFill>
                  <a:schemeClr val="tx1">
                    <a:lumMod val="50000"/>
                  </a:schemeClr>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457200" indent="-457200">
              <a:buFont typeface="Wingdings" panose="05000000000000000000" pitchFamily="2" charset="2"/>
              <a:buChar char="ü"/>
            </a:pPr>
            <a:r>
              <a:rPr lang="en-US" sz="2000" kern="0" dirty="0"/>
              <a:t>Support students in building foundational skills in academic writing, referencing, and source integration from the outset of their studies</a:t>
            </a:r>
            <a:br>
              <a:rPr lang="en-US" sz="2000" kern="0" dirty="0"/>
            </a:br>
            <a:endParaRPr lang="en-US" sz="2000" kern="0" dirty="0"/>
          </a:p>
          <a:p>
            <a:pPr marL="457200" indent="-457200">
              <a:buFont typeface="Wingdings" panose="05000000000000000000" pitchFamily="2" charset="2"/>
              <a:buChar char="ü"/>
            </a:pPr>
            <a:r>
              <a:rPr lang="en-US" sz="2000" kern="0" dirty="0"/>
              <a:t>Equip learners to navigate complex challenges around GenAI, data use, and multimedia content with confidence and integrity</a:t>
            </a:r>
          </a:p>
          <a:p>
            <a:pPr marL="457200" indent="-457200">
              <a:buFont typeface="Wingdings" panose="05000000000000000000" pitchFamily="2" charset="2"/>
              <a:buChar char="ü"/>
            </a:pPr>
            <a:endParaRPr lang="en-US" sz="2000" kern="0" dirty="0"/>
          </a:p>
          <a:p>
            <a:pPr marL="457200" indent="-457200">
              <a:buFont typeface="Wingdings" panose="05000000000000000000" pitchFamily="2" charset="2"/>
              <a:buChar char="ü"/>
            </a:pPr>
            <a:r>
              <a:rPr lang="en-US" sz="2000" kern="0" dirty="0"/>
              <a:t>Enhance students’ confidence and independence by developing their academic voice and ethical decision making skills</a:t>
            </a:r>
            <a:br>
              <a:rPr lang="en-US" sz="2000" kern="0" dirty="0"/>
            </a:br>
            <a:endParaRPr lang="en-US" sz="2000" kern="0" dirty="0"/>
          </a:p>
          <a:p>
            <a:pPr marL="457200" indent="-457200">
              <a:buFont typeface="Wingdings" panose="05000000000000000000" pitchFamily="2" charset="2"/>
              <a:buChar char="ü"/>
            </a:pPr>
            <a:r>
              <a:rPr lang="en-US" sz="2000" kern="0" dirty="0"/>
              <a:t>Future-proof academic integrity education by addressing emerging technologies and evolving definitions of authorship and originality</a:t>
            </a:r>
          </a:p>
        </p:txBody>
      </p:sp>
      <p:pic>
        <p:nvPicPr>
          <p:cNvPr id="4" name="Picture 3">
            <a:extLst>
              <a:ext uri="{FF2B5EF4-FFF2-40B4-BE49-F238E27FC236}">
                <a16:creationId xmlns:a16="http://schemas.microsoft.com/office/drawing/2014/main" id="{AA13243C-56D7-55C9-9171-C1B0881446DF}"/>
              </a:ext>
            </a:extLst>
          </p:cNvPr>
          <p:cNvPicPr>
            <a:picLocks noChangeAspect="1"/>
          </p:cNvPicPr>
          <p:nvPr/>
        </p:nvPicPr>
        <p:blipFill>
          <a:blip r:embed="rId2"/>
          <a:srcRect l="16265" r="12787" b="12080"/>
          <a:stretch>
            <a:fillRect/>
          </a:stretch>
        </p:blipFill>
        <p:spPr>
          <a:xfrm>
            <a:off x="7946800" y="1603625"/>
            <a:ext cx="3671992" cy="2275178"/>
          </a:xfrm>
          <a:prstGeom prst="rect">
            <a:avLst/>
          </a:prstGeom>
        </p:spPr>
      </p:pic>
      <p:pic>
        <p:nvPicPr>
          <p:cNvPr id="6" name="Picture 5">
            <a:extLst>
              <a:ext uri="{FF2B5EF4-FFF2-40B4-BE49-F238E27FC236}">
                <a16:creationId xmlns:a16="http://schemas.microsoft.com/office/drawing/2014/main" id="{1D5A4214-6EAA-E4BB-7EEA-ED33D0BF3C2D}"/>
              </a:ext>
            </a:extLst>
          </p:cNvPr>
          <p:cNvPicPr>
            <a:picLocks noChangeAspect="1"/>
          </p:cNvPicPr>
          <p:nvPr/>
        </p:nvPicPr>
        <p:blipFill>
          <a:blip r:embed="rId3"/>
          <a:srcRect l="21892" r="25078" b="37475"/>
          <a:stretch>
            <a:fillRect/>
          </a:stretch>
        </p:blipFill>
        <p:spPr>
          <a:xfrm>
            <a:off x="7946800" y="3972162"/>
            <a:ext cx="3671992" cy="2164690"/>
          </a:xfrm>
          <a:prstGeom prst="rect">
            <a:avLst/>
          </a:prstGeom>
        </p:spPr>
      </p:pic>
    </p:spTree>
    <p:extLst>
      <p:ext uri="{BB962C8B-B14F-4D97-AF65-F5344CB8AC3E}">
        <p14:creationId xmlns:p14="http://schemas.microsoft.com/office/powerpoint/2010/main" val="1407834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CA3B-6B7B-4BDD-6C9D-69AB9AEEB391}"/>
              </a:ext>
            </a:extLst>
          </p:cNvPr>
          <p:cNvSpPr>
            <a:spLocks noGrp="1"/>
          </p:cNvSpPr>
          <p:nvPr>
            <p:ph type="title"/>
          </p:nvPr>
        </p:nvSpPr>
        <p:spPr/>
        <p:txBody>
          <a:bodyPr/>
          <a:lstStyle/>
          <a:p>
            <a:r>
              <a:rPr lang="en-GB" dirty="0"/>
              <a:t>Avoiding Plagiarism</a:t>
            </a:r>
          </a:p>
        </p:txBody>
      </p:sp>
      <p:sp>
        <p:nvSpPr>
          <p:cNvPr id="5" name="Text Placeholder 4">
            <a:extLst>
              <a:ext uri="{FF2B5EF4-FFF2-40B4-BE49-F238E27FC236}">
                <a16:creationId xmlns:a16="http://schemas.microsoft.com/office/drawing/2014/main" id="{B55E9644-FE1C-2730-8995-64C14594244C}"/>
              </a:ext>
            </a:extLst>
          </p:cNvPr>
          <p:cNvSpPr>
            <a:spLocks noGrp="1"/>
          </p:cNvSpPr>
          <p:nvPr>
            <p:ph type="body" sz="quarter" idx="24"/>
          </p:nvPr>
        </p:nvSpPr>
        <p:spPr>
          <a:xfrm>
            <a:off x="1238552" y="4559692"/>
            <a:ext cx="2147798" cy="319735"/>
          </a:xfrm>
        </p:spPr>
        <p:txBody>
          <a:bodyPr/>
          <a:lstStyle/>
          <a:p>
            <a:r>
              <a:rPr lang="en-GB" dirty="0"/>
              <a:t>Dr Thomas Lancaster</a:t>
            </a:r>
          </a:p>
        </p:txBody>
      </p:sp>
      <p:sp>
        <p:nvSpPr>
          <p:cNvPr id="6" name="Text Placeholder 5">
            <a:extLst>
              <a:ext uri="{FF2B5EF4-FFF2-40B4-BE49-F238E27FC236}">
                <a16:creationId xmlns:a16="http://schemas.microsoft.com/office/drawing/2014/main" id="{3018317E-3419-A420-0E49-8AE372F8792F}"/>
              </a:ext>
            </a:extLst>
          </p:cNvPr>
          <p:cNvSpPr>
            <a:spLocks noGrp="1"/>
          </p:cNvSpPr>
          <p:nvPr>
            <p:ph type="body" sz="quarter" idx="25"/>
          </p:nvPr>
        </p:nvSpPr>
        <p:spPr>
          <a:xfrm>
            <a:off x="353839" y="4879427"/>
            <a:ext cx="3976577" cy="766462"/>
          </a:xfrm>
        </p:spPr>
        <p:txBody>
          <a:bodyPr/>
          <a:lstStyle/>
          <a:p>
            <a:r>
              <a:rPr lang="en-US" i="0" dirty="0"/>
              <a:t> Computing professional with 25 years’ experience working in higher education. </a:t>
            </a:r>
          </a:p>
          <a:p>
            <a:r>
              <a:rPr lang="en-US" i="0" dirty="0"/>
              <a:t>Current research interests include educational use of generative AI, academic integrity, and student cheating.</a:t>
            </a:r>
            <a:endParaRPr lang="en-GB" dirty="0"/>
          </a:p>
        </p:txBody>
      </p:sp>
      <p:sp>
        <p:nvSpPr>
          <p:cNvPr id="8" name="Text Placeholder 7">
            <a:extLst>
              <a:ext uri="{FF2B5EF4-FFF2-40B4-BE49-F238E27FC236}">
                <a16:creationId xmlns:a16="http://schemas.microsoft.com/office/drawing/2014/main" id="{120547FC-0C5E-CA4F-6E7E-75D96D37CC35}"/>
              </a:ext>
            </a:extLst>
          </p:cNvPr>
          <p:cNvSpPr>
            <a:spLocks noGrp="1"/>
          </p:cNvSpPr>
          <p:nvPr>
            <p:ph type="body" sz="quarter" idx="27"/>
          </p:nvPr>
        </p:nvSpPr>
        <p:spPr>
          <a:xfrm>
            <a:off x="5225230" y="4559692"/>
            <a:ext cx="2147798" cy="319735"/>
          </a:xfrm>
        </p:spPr>
        <p:txBody>
          <a:bodyPr/>
          <a:lstStyle/>
          <a:p>
            <a:r>
              <a:rPr lang="en-GB" dirty="0"/>
              <a:t>Dr Sarah Elaine Eaton</a:t>
            </a:r>
          </a:p>
        </p:txBody>
      </p:sp>
      <p:sp>
        <p:nvSpPr>
          <p:cNvPr id="9" name="Text Placeholder 8">
            <a:extLst>
              <a:ext uri="{FF2B5EF4-FFF2-40B4-BE49-F238E27FC236}">
                <a16:creationId xmlns:a16="http://schemas.microsoft.com/office/drawing/2014/main" id="{806BEAD3-F792-E2D6-B122-EE24CC29FDA3}"/>
              </a:ext>
            </a:extLst>
          </p:cNvPr>
          <p:cNvSpPr>
            <a:spLocks noGrp="1"/>
          </p:cNvSpPr>
          <p:nvPr>
            <p:ph type="body" sz="quarter" idx="28"/>
          </p:nvPr>
        </p:nvSpPr>
        <p:spPr>
          <a:xfrm>
            <a:off x="4440824" y="4879427"/>
            <a:ext cx="3603582" cy="766462"/>
          </a:xfrm>
        </p:spPr>
        <p:txBody>
          <a:bodyPr/>
          <a:lstStyle/>
          <a:p>
            <a:r>
              <a:rPr lang="en-US" i="0" dirty="0"/>
              <a:t> Professor and Research Chair in the </a:t>
            </a:r>
            <a:r>
              <a:rPr lang="en-US" i="0" dirty="0" err="1"/>
              <a:t>Werklund</a:t>
            </a:r>
            <a:r>
              <a:rPr lang="en-US" i="0" dirty="0"/>
              <a:t> School of Education and Chair, Leadership, Policy, and Governance specialization area. Holds a concurrent appointment as an Honorary Associate Professor, Deakin Learning Futures, Deakin University, Australia.</a:t>
            </a:r>
            <a:endParaRPr lang="en-GB" dirty="0"/>
          </a:p>
        </p:txBody>
      </p:sp>
      <p:pic>
        <p:nvPicPr>
          <p:cNvPr id="3" name="Picture Placeholder 2">
            <a:extLst>
              <a:ext uri="{FF2B5EF4-FFF2-40B4-BE49-F238E27FC236}">
                <a16:creationId xmlns:a16="http://schemas.microsoft.com/office/drawing/2014/main" id="{77D55FD7-2DA7-C41B-6BBC-4524C1701B48}"/>
              </a:ext>
            </a:extLst>
          </p:cNvPr>
          <p:cNvPicPr>
            <a:picLocks noGrp="1" noChangeAspect="1" noChangeArrowheads="1"/>
          </p:cNvPicPr>
          <p:nvPr>
            <p:ph type="pic" sz="quarter" idx="26"/>
          </p:nvPr>
        </p:nvPicPr>
        <p:blipFill>
          <a:blip r:embed="rId2">
            <a:extLst>
              <a:ext uri="{28A0092B-C50C-407E-A947-70E740481C1C}">
                <a14:useLocalDpi xmlns:a14="http://schemas.microsoft.com/office/drawing/2010/main" val="0"/>
              </a:ext>
            </a:extLst>
          </a:blip>
          <a:srcRect t="3049" b="3049"/>
          <a:stretch>
            <a:fillRect/>
          </a:stretch>
        </p:blipFill>
        <p:spPr bwMode="auto">
          <a:xfrm>
            <a:off x="5225049" y="2136775"/>
            <a:ext cx="2147888" cy="2251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C66C94E-28B6-3FE7-237C-B8D519783EC9}"/>
              </a:ext>
            </a:extLst>
          </p:cNvPr>
          <p:cNvPicPr>
            <a:picLocks noGrp="1" noChangeAspect="1" noChangeArrowheads="1"/>
          </p:cNvPicPr>
          <p:nvPr>
            <p:ph type="pic" sz="quarter" idx="23"/>
          </p:nvPr>
        </p:nvPicPr>
        <p:blipFill>
          <a:blip r:embed="rId3">
            <a:extLst>
              <a:ext uri="{28A0092B-C50C-407E-A947-70E740481C1C}">
                <a14:useLocalDpi xmlns:a14="http://schemas.microsoft.com/office/drawing/2010/main" val="0"/>
              </a:ext>
            </a:extLst>
          </a:blip>
          <a:srcRect l="5995" r="5995"/>
          <a:stretch>
            <a:fillRect/>
          </a:stretch>
        </p:blipFill>
        <p:spPr bwMode="auto">
          <a:xfrm>
            <a:off x="1238552" y="2137223"/>
            <a:ext cx="2147798" cy="225123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D99BE0-B1AB-0F66-F9C7-D9F862F5B299}"/>
              </a:ext>
            </a:extLst>
          </p:cNvPr>
          <p:cNvPicPr>
            <a:picLocks noChangeAspect="1"/>
          </p:cNvPicPr>
          <p:nvPr/>
        </p:nvPicPr>
        <p:blipFill>
          <a:blip r:embed="rId4"/>
          <a:stretch>
            <a:fillRect/>
          </a:stretch>
        </p:blipFill>
        <p:spPr>
          <a:xfrm>
            <a:off x="8672043" y="2954623"/>
            <a:ext cx="2752824" cy="948754"/>
          </a:xfrm>
          <a:prstGeom prst="rect">
            <a:avLst/>
          </a:prstGeom>
        </p:spPr>
      </p:pic>
      <p:sp>
        <p:nvSpPr>
          <p:cNvPr id="10" name="Text Placeholder 5">
            <a:extLst>
              <a:ext uri="{FF2B5EF4-FFF2-40B4-BE49-F238E27FC236}">
                <a16:creationId xmlns:a16="http://schemas.microsoft.com/office/drawing/2014/main" id="{138C6A23-D6AD-13D7-E28A-D20674341683}"/>
              </a:ext>
            </a:extLst>
          </p:cNvPr>
          <p:cNvSpPr txBox="1">
            <a:spLocks/>
          </p:cNvSpPr>
          <p:nvPr/>
        </p:nvSpPr>
        <p:spPr>
          <a:xfrm>
            <a:off x="8060166" y="4688893"/>
            <a:ext cx="3976577" cy="766462"/>
          </a:xfrm>
          <a:prstGeom prst="rect">
            <a:avLst/>
          </a:prstGeom>
        </p:spPr>
        <p:txBody>
          <a:bodyPr/>
          <a:lstStyle>
            <a:lvl1pPr marL="0" marR="0" indent="0" algn="ctr" defTabSz="412709" rtl="0" eaLnBrk="1" latinLnBrk="0" hangingPunct="1">
              <a:lnSpc>
                <a:spcPct val="100000"/>
              </a:lnSpc>
              <a:spcBef>
                <a:spcPts val="0"/>
              </a:spcBef>
              <a:spcAft>
                <a:spcPts val="0"/>
              </a:spcAft>
              <a:buClrTx/>
              <a:buSzTx/>
              <a:buFontTx/>
              <a:buNone/>
              <a:tabLst/>
              <a:defRPr sz="1400" b="0" i="1" u="none" strike="noStrike" cap="none" spc="0" baseline="0">
                <a:solidFill>
                  <a:schemeClr val="tx1">
                    <a:lumMod val="50000"/>
                  </a:schemeClr>
                </a:solidFill>
                <a:uFillTx/>
                <a:latin typeface="+mn-lt"/>
                <a:ea typeface="+mn-ea"/>
                <a:cs typeface="+mn-cs"/>
                <a:sym typeface="Klarheit Kurrent TRIAL Extrabold"/>
              </a:defRPr>
            </a:lvl1pPr>
            <a:lvl2pPr marL="0" marR="0" indent="0" algn="l" defTabSz="412709" rtl="0" eaLnBrk="1" latinLnBrk="0" hangingPunct="1">
              <a:lnSpc>
                <a:spcPct val="100000"/>
              </a:lnSpc>
              <a:spcBef>
                <a:spcPts val="0"/>
              </a:spcBef>
              <a:spcAft>
                <a:spcPts val="0"/>
              </a:spcAft>
              <a:buClrTx/>
              <a:buSzTx/>
              <a:buFontTx/>
              <a:buNone/>
              <a:tabLst/>
              <a:defRPr sz="2400" b="1" i="0" u="none" strike="noStrike" cap="none" spc="0" baseline="0">
                <a:solidFill>
                  <a:schemeClr val="tx1">
                    <a:lumMod val="50000"/>
                  </a:schemeClr>
                </a:solidFill>
                <a:uFillTx/>
                <a:latin typeface="+mn-lt"/>
                <a:ea typeface="+mn-ea"/>
                <a:cs typeface="+mn-cs"/>
                <a:sym typeface="Klarheit Kurrent TRIAL Extrabold"/>
              </a:defRPr>
            </a:lvl2pPr>
            <a:lvl3pPr marL="0" marR="0" indent="0" algn="l" defTabSz="412709" rtl="0" eaLnBrk="1" latinLnBrk="0" hangingPunct="1">
              <a:lnSpc>
                <a:spcPct val="100000"/>
              </a:lnSpc>
              <a:spcBef>
                <a:spcPts val="0"/>
              </a:spcBef>
              <a:spcAft>
                <a:spcPts val="0"/>
              </a:spcAft>
              <a:buClrTx/>
              <a:buSzTx/>
              <a:buFontTx/>
              <a:buNone/>
              <a:tabLst/>
              <a:defRPr sz="2000" b="1" i="0" u="none" strike="noStrike" cap="none" spc="0" baseline="0">
                <a:solidFill>
                  <a:schemeClr val="tx1">
                    <a:lumMod val="50000"/>
                  </a:schemeClr>
                </a:solidFill>
                <a:uFillTx/>
                <a:latin typeface="+mn-lt"/>
                <a:ea typeface="+mn-ea"/>
                <a:cs typeface="+mn-cs"/>
                <a:sym typeface="Klarheit Kurrent TRIAL Extrabold"/>
              </a:defRPr>
            </a:lvl3pPr>
            <a:lvl4pPr marL="0" marR="0" indent="0" algn="l" defTabSz="412709" rtl="0" eaLnBrk="1" latinLnBrk="0" hangingPunct="1">
              <a:lnSpc>
                <a:spcPct val="100000"/>
              </a:lnSpc>
              <a:spcBef>
                <a:spcPts val="0"/>
              </a:spcBef>
              <a:spcAft>
                <a:spcPts val="0"/>
              </a:spcAft>
              <a:buClrTx/>
              <a:buSzTx/>
              <a:buFontTx/>
              <a:buNone/>
              <a:tabLst/>
              <a:defRPr sz="1800" b="1" i="0" u="none" strike="noStrike" cap="none" spc="0" baseline="0">
                <a:solidFill>
                  <a:schemeClr val="tx1">
                    <a:lumMod val="50000"/>
                  </a:schemeClr>
                </a:solidFill>
                <a:uFillTx/>
                <a:latin typeface="+mn-lt"/>
                <a:ea typeface="+mn-ea"/>
                <a:cs typeface="+mn-cs"/>
                <a:sym typeface="Klarheit Kurrent TRIAL Extrabold"/>
              </a:defRPr>
            </a:lvl4pPr>
            <a:lvl5pPr marL="0" marR="0" indent="0" algn="l" defTabSz="412709" rtl="0" eaLnBrk="1" latinLnBrk="0" hangingPunct="1">
              <a:lnSpc>
                <a:spcPct val="100000"/>
              </a:lnSpc>
              <a:spcBef>
                <a:spcPts val="0"/>
              </a:spcBef>
              <a:spcAft>
                <a:spcPts val="0"/>
              </a:spcAft>
              <a:buClrTx/>
              <a:buSzTx/>
              <a:buFontTx/>
              <a:buNone/>
              <a:tabLst/>
              <a:defRPr sz="1600" b="1" i="0" u="none" strike="noStrike" cap="none" spc="0" baseline="0">
                <a:solidFill>
                  <a:schemeClr val="tx1">
                    <a:lumMod val="50000"/>
                  </a:schemeClr>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endParaRPr lang="en-GB" i="0" dirty="0"/>
          </a:p>
          <a:p>
            <a:r>
              <a:rPr lang="en-US" i="0" dirty="0"/>
              <a:t> Leading quality agency with extensive experience in regulatory and collaborative quality assurance and enhancement. </a:t>
            </a:r>
            <a:endParaRPr lang="en-GB" i="0" kern="0" dirty="0"/>
          </a:p>
        </p:txBody>
      </p:sp>
      <p:sp>
        <p:nvSpPr>
          <p:cNvPr id="11" name="Text Placeholder 7">
            <a:extLst>
              <a:ext uri="{FF2B5EF4-FFF2-40B4-BE49-F238E27FC236}">
                <a16:creationId xmlns:a16="http://schemas.microsoft.com/office/drawing/2014/main" id="{96138DA3-1148-11A9-0708-6A0643FDBF5F}"/>
              </a:ext>
            </a:extLst>
          </p:cNvPr>
          <p:cNvSpPr txBox="1">
            <a:spLocks/>
          </p:cNvSpPr>
          <p:nvPr/>
        </p:nvSpPr>
        <p:spPr>
          <a:xfrm>
            <a:off x="8914858" y="4387850"/>
            <a:ext cx="2147798" cy="450217"/>
          </a:xfrm>
          <a:prstGeom prst="rect">
            <a:avLst/>
          </a:prstGeom>
        </p:spPr>
        <p:txBody>
          <a:bodyPr/>
          <a:lstStyle>
            <a:lvl1pPr marL="0" marR="0" indent="0" algn="ctr" defTabSz="412709" rtl="0" eaLnBrk="1" latinLnBrk="0" hangingPunct="1">
              <a:lnSpc>
                <a:spcPct val="100000"/>
              </a:lnSpc>
              <a:spcBef>
                <a:spcPts val="0"/>
              </a:spcBef>
              <a:spcAft>
                <a:spcPts val="0"/>
              </a:spcAft>
              <a:buClrTx/>
              <a:buSzTx/>
              <a:buFontTx/>
              <a:buNone/>
              <a:tabLst/>
              <a:defRPr sz="1400" b="1" i="0" u="none" strike="noStrike" cap="none" spc="0" baseline="0">
                <a:solidFill>
                  <a:schemeClr val="tx1">
                    <a:lumMod val="50000"/>
                  </a:schemeClr>
                </a:solidFill>
                <a:uFillTx/>
                <a:latin typeface="+mn-lt"/>
                <a:ea typeface="+mn-ea"/>
                <a:cs typeface="+mn-cs"/>
                <a:sym typeface="Klarheit Kurrent TRIAL Extrabold"/>
              </a:defRPr>
            </a:lvl1pPr>
            <a:lvl2pPr marL="0" marR="0" indent="0" algn="l" defTabSz="412709" rtl="0" eaLnBrk="1" latinLnBrk="0" hangingPunct="1">
              <a:lnSpc>
                <a:spcPct val="100000"/>
              </a:lnSpc>
              <a:spcBef>
                <a:spcPts val="0"/>
              </a:spcBef>
              <a:spcAft>
                <a:spcPts val="0"/>
              </a:spcAft>
              <a:buClrTx/>
              <a:buSzTx/>
              <a:buFontTx/>
              <a:buNone/>
              <a:tabLst/>
              <a:defRPr sz="2400" b="1" i="0" u="none" strike="noStrike" cap="none" spc="0" baseline="0">
                <a:solidFill>
                  <a:schemeClr val="tx1">
                    <a:lumMod val="50000"/>
                  </a:schemeClr>
                </a:solidFill>
                <a:uFillTx/>
                <a:latin typeface="+mn-lt"/>
                <a:ea typeface="+mn-ea"/>
                <a:cs typeface="+mn-cs"/>
                <a:sym typeface="Klarheit Kurrent TRIAL Extrabold"/>
              </a:defRPr>
            </a:lvl2pPr>
            <a:lvl3pPr marL="0" marR="0" indent="0" algn="l" defTabSz="412709" rtl="0" eaLnBrk="1" latinLnBrk="0" hangingPunct="1">
              <a:lnSpc>
                <a:spcPct val="100000"/>
              </a:lnSpc>
              <a:spcBef>
                <a:spcPts val="0"/>
              </a:spcBef>
              <a:spcAft>
                <a:spcPts val="0"/>
              </a:spcAft>
              <a:buClrTx/>
              <a:buSzTx/>
              <a:buFontTx/>
              <a:buNone/>
              <a:tabLst/>
              <a:defRPr sz="2000" b="1" i="0" u="none" strike="noStrike" cap="none" spc="0" baseline="0">
                <a:solidFill>
                  <a:schemeClr val="tx1">
                    <a:lumMod val="50000"/>
                  </a:schemeClr>
                </a:solidFill>
                <a:uFillTx/>
                <a:latin typeface="+mn-lt"/>
                <a:ea typeface="+mn-ea"/>
                <a:cs typeface="+mn-cs"/>
                <a:sym typeface="Klarheit Kurrent TRIAL Extrabold"/>
              </a:defRPr>
            </a:lvl3pPr>
            <a:lvl4pPr marL="0" marR="0" indent="0" algn="l" defTabSz="412709" rtl="0" eaLnBrk="1" latinLnBrk="0" hangingPunct="1">
              <a:lnSpc>
                <a:spcPct val="100000"/>
              </a:lnSpc>
              <a:spcBef>
                <a:spcPts val="0"/>
              </a:spcBef>
              <a:spcAft>
                <a:spcPts val="0"/>
              </a:spcAft>
              <a:buClrTx/>
              <a:buSzTx/>
              <a:buFontTx/>
              <a:buNone/>
              <a:tabLst/>
              <a:defRPr sz="1800" b="1" i="0" u="none" strike="noStrike" cap="none" spc="0" baseline="0">
                <a:solidFill>
                  <a:schemeClr val="tx1">
                    <a:lumMod val="50000"/>
                  </a:schemeClr>
                </a:solidFill>
                <a:uFillTx/>
                <a:latin typeface="+mn-lt"/>
                <a:ea typeface="+mn-ea"/>
                <a:cs typeface="+mn-cs"/>
                <a:sym typeface="Klarheit Kurrent TRIAL Extrabold"/>
              </a:defRPr>
            </a:lvl4pPr>
            <a:lvl5pPr marL="0" marR="0" indent="0" algn="l" defTabSz="412709" rtl="0" eaLnBrk="1" latinLnBrk="0" hangingPunct="1">
              <a:lnSpc>
                <a:spcPct val="100000"/>
              </a:lnSpc>
              <a:spcBef>
                <a:spcPts val="0"/>
              </a:spcBef>
              <a:spcAft>
                <a:spcPts val="0"/>
              </a:spcAft>
              <a:buClrTx/>
              <a:buSzTx/>
              <a:buFontTx/>
              <a:buNone/>
              <a:tabLst/>
              <a:defRPr sz="1600" b="1" i="0" u="none" strike="noStrike" cap="none" spc="0" baseline="0">
                <a:solidFill>
                  <a:schemeClr val="tx1">
                    <a:lumMod val="50000"/>
                  </a:schemeClr>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r>
              <a:rPr lang="en-GB" dirty="0"/>
              <a:t>Quality Assurance Agency (QAA)</a:t>
            </a:r>
            <a:endParaRPr lang="en-GB" kern="0" dirty="0"/>
          </a:p>
        </p:txBody>
      </p:sp>
    </p:spTree>
    <p:extLst>
      <p:ext uri="{BB962C8B-B14F-4D97-AF65-F5344CB8AC3E}">
        <p14:creationId xmlns:p14="http://schemas.microsoft.com/office/powerpoint/2010/main" val="5797019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0765-279F-96F0-1C01-7A70956D9D98}"/>
              </a:ext>
            </a:extLst>
          </p:cNvPr>
          <p:cNvSpPr>
            <a:spLocks noGrp="1"/>
          </p:cNvSpPr>
          <p:nvPr>
            <p:ph type="title"/>
          </p:nvPr>
        </p:nvSpPr>
        <p:spPr/>
        <p:txBody>
          <a:bodyPr/>
          <a:lstStyle/>
          <a:p>
            <a:r>
              <a:rPr lang="en-GB" dirty="0"/>
              <a:t>Avoiding Plagiarism</a:t>
            </a:r>
          </a:p>
        </p:txBody>
      </p:sp>
      <p:sp>
        <p:nvSpPr>
          <p:cNvPr id="4" name="Text Placeholder 3">
            <a:extLst>
              <a:ext uri="{FF2B5EF4-FFF2-40B4-BE49-F238E27FC236}">
                <a16:creationId xmlns:a16="http://schemas.microsoft.com/office/drawing/2014/main" id="{B22E314F-884B-2098-3D31-0836B7A4326B}"/>
              </a:ext>
            </a:extLst>
          </p:cNvPr>
          <p:cNvSpPr>
            <a:spLocks noGrp="1"/>
          </p:cNvSpPr>
          <p:nvPr>
            <p:ph type="body" sz="quarter" idx="24"/>
          </p:nvPr>
        </p:nvSpPr>
        <p:spPr/>
        <p:txBody>
          <a:bodyPr/>
          <a:lstStyle/>
          <a:p>
            <a:r>
              <a:rPr lang="en-GB" dirty="0"/>
              <a:t>Beatriz Moya Figueroa</a:t>
            </a:r>
          </a:p>
        </p:txBody>
      </p:sp>
      <p:sp>
        <p:nvSpPr>
          <p:cNvPr id="5" name="Text Placeholder 4">
            <a:extLst>
              <a:ext uri="{FF2B5EF4-FFF2-40B4-BE49-F238E27FC236}">
                <a16:creationId xmlns:a16="http://schemas.microsoft.com/office/drawing/2014/main" id="{AE390425-15AB-3DA5-76F7-13DB229C24F4}"/>
              </a:ext>
            </a:extLst>
          </p:cNvPr>
          <p:cNvSpPr>
            <a:spLocks noGrp="1"/>
          </p:cNvSpPr>
          <p:nvPr>
            <p:ph type="body" sz="quarter" idx="25"/>
          </p:nvPr>
        </p:nvSpPr>
        <p:spPr/>
        <p:txBody>
          <a:bodyPr/>
          <a:lstStyle/>
          <a:p>
            <a:r>
              <a:rPr lang="en-GB" dirty="0"/>
              <a:t>Assistant Professor at the Instituto de </a:t>
            </a:r>
            <a:r>
              <a:rPr lang="en-GB" dirty="0" err="1"/>
              <a:t>Éticas</a:t>
            </a:r>
            <a:r>
              <a:rPr lang="en-GB" dirty="0"/>
              <a:t> </a:t>
            </a:r>
            <a:r>
              <a:rPr lang="en-GB" dirty="0" err="1"/>
              <a:t>Aplicadas</a:t>
            </a:r>
            <a:r>
              <a:rPr lang="en-GB" dirty="0"/>
              <a:t>, Pontificia Universidad Católica de Chile. She holds a Ph.D. in Educational Research (Leadership, Policy, and Governance) from the University of Calgary. </a:t>
            </a:r>
          </a:p>
        </p:txBody>
      </p:sp>
      <p:pic>
        <p:nvPicPr>
          <p:cNvPr id="2050" name="Picture 2">
            <a:extLst>
              <a:ext uri="{FF2B5EF4-FFF2-40B4-BE49-F238E27FC236}">
                <a16:creationId xmlns:a16="http://schemas.microsoft.com/office/drawing/2014/main" id="{4671240B-E474-13C5-6319-40CAF7B6D78E}"/>
              </a:ext>
            </a:extLst>
          </p:cNvPr>
          <p:cNvPicPr>
            <a:picLocks noGrp="1" noChangeAspect="1" noChangeArrowheads="1"/>
          </p:cNvPicPr>
          <p:nvPr>
            <p:ph type="pic" sz="quarter" idx="23"/>
          </p:nvPr>
        </p:nvPicPr>
        <p:blipFill>
          <a:blip r:embed="rId2"/>
          <a:srcRect l="1403" r="1403"/>
          <a:stretch/>
        </p:blipFill>
        <p:spPr bwMode="auto">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197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4673-EB50-11D5-20D2-E319432456A7}"/>
              </a:ext>
            </a:extLst>
          </p:cNvPr>
          <p:cNvSpPr>
            <a:spLocks noGrp="1"/>
          </p:cNvSpPr>
          <p:nvPr>
            <p:ph type="title"/>
          </p:nvPr>
        </p:nvSpPr>
        <p:spPr/>
        <p:txBody>
          <a:bodyPr/>
          <a:lstStyle/>
          <a:p>
            <a:r>
              <a:rPr lang="en-GB" dirty="0"/>
              <a:t>Avoiding Plagiarism</a:t>
            </a:r>
          </a:p>
        </p:txBody>
      </p:sp>
      <p:sp>
        <p:nvSpPr>
          <p:cNvPr id="4" name="Text Placeholder 3">
            <a:extLst>
              <a:ext uri="{FF2B5EF4-FFF2-40B4-BE49-F238E27FC236}">
                <a16:creationId xmlns:a16="http://schemas.microsoft.com/office/drawing/2014/main" id="{C1F5B011-14B0-74EF-05EF-F750662469BF}"/>
              </a:ext>
            </a:extLst>
          </p:cNvPr>
          <p:cNvSpPr>
            <a:spLocks noGrp="1"/>
          </p:cNvSpPr>
          <p:nvPr>
            <p:ph type="body" sz="quarter" idx="23"/>
          </p:nvPr>
        </p:nvSpPr>
        <p:spPr/>
        <p:txBody>
          <a:bodyPr/>
          <a:lstStyle/>
          <a:p>
            <a:endParaRPr lang="en-GB" dirty="0"/>
          </a:p>
          <a:p>
            <a:r>
              <a:rPr lang="en-US" dirty="0"/>
              <a:t>Plagiarism: from copy and paste to AI </a:t>
            </a:r>
          </a:p>
        </p:txBody>
      </p:sp>
      <p:sp>
        <p:nvSpPr>
          <p:cNvPr id="5" name="Text Placeholder 4">
            <a:extLst>
              <a:ext uri="{FF2B5EF4-FFF2-40B4-BE49-F238E27FC236}">
                <a16:creationId xmlns:a16="http://schemas.microsoft.com/office/drawing/2014/main" id="{E613E6E3-0547-A8B9-F34B-AD6FB7F4C4A3}"/>
              </a:ext>
            </a:extLst>
          </p:cNvPr>
          <p:cNvSpPr>
            <a:spLocks noGrp="1"/>
          </p:cNvSpPr>
          <p:nvPr>
            <p:ph type="body" sz="quarter" idx="24"/>
          </p:nvPr>
        </p:nvSpPr>
        <p:spPr/>
        <p:txBody>
          <a:bodyPr/>
          <a:lstStyle/>
          <a:p>
            <a:r>
              <a:rPr lang="en-US" dirty="0"/>
              <a:t>Plagiarism: from copy and paste to AI </a:t>
            </a:r>
          </a:p>
        </p:txBody>
      </p:sp>
      <p:sp>
        <p:nvSpPr>
          <p:cNvPr id="6" name="Text Placeholder 5">
            <a:extLst>
              <a:ext uri="{FF2B5EF4-FFF2-40B4-BE49-F238E27FC236}">
                <a16:creationId xmlns:a16="http://schemas.microsoft.com/office/drawing/2014/main" id="{84E5556C-C833-25EF-BCEF-D2E97A63EB83}"/>
              </a:ext>
            </a:extLst>
          </p:cNvPr>
          <p:cNvSpPr>
            <a:spLocks noGrp="1"/>
          </p:cNvSpPr>
          <p:nvPr>
            <p:ph type="body" sz="quarter" idx="25"/>
          </p:nvPr>
        </p:nvSpPr>
        <p:spPr>
          <a:xfrm>
            <a:off x="5297146" y="3284418"/>
            <a:ext cx="1597708" cy="1026386"/>
          </a:xfrm>
        </p:spPr>
        <p:txBody>
          <a:bodyPr/>
          <a:lstStyle/>
          <a:p>
            <a:r>
              <a:rPr lang="en-US" dirty="0"/>
              <a:t>Using sources effectively: techniques to prevent plagiarism </a:t>
            </a:r>
          </a:p>
        </p:txBody>
      </p:sp>
      <p:sp>
        <p:nvSpPr>
          <p:cNvPr id="7" name="Text Placeholder 6">
            <a:extLst>
              <a:ext uri="{FF2B5EF4-FFF2-40B4-BE49-F238E27FC236}">
                <a16:creationId xmlns:a16="http://schemas.microsoft.com/office/drawing/2014/main" id="{95EFFAD9-DEE3-9BB7-D37B-44AEA7AF4766}"/>
              </a:ext>
            </a:extLst>
          </p:cNvPr>
          <p:cNvSpPr>
            <a:spLocks noGrp="1"/>
          </p:cNvSpPr>
          <p:nvPr>
            <p:ph type="body" sz="quarter" idx="26"/>
          </p:nvPr>
        </p:nvSpPr>
        <p:spPr>
          <a:xfrm>
            <a:off x="7396518" y="3284418"/>
            <a:ext cx="1515988" cy="1026386"/>
          </a:xfrm>
        </p:spPr>
        <p:txBody>
          <a:bodyPr/>
          <a:lstStyle/>
          <a:p>
            <a:r>
              <a:rPr lang="en-US" dirty="0"/>
              <a:t>Protecting your integrity: strategies for academic success </a:t>
            </a:r>
          </a:p>
        </p:txBody>
      </p:sp>
      <p:sp>
        <p:nvSpPr>
          <p:cNvPr id="8" name="Text Placeholder 7">
            <a:extLst>
              <a:ext uri="{FF2B5EF4-FFF2-40B4-BE49-F238E27FC236}">
                <a16:creationId xmlns:a16="http://schemas.microsoft.com/office/drawing/2014/main" id="{35EDD163-0CC0-1E01-83CE-18BBAE9D62EF}"/>
              </a:ext>
            </a:extLst>
          </p:cNvPr>
          <p:cNvSpPr>
            <a:spLocks noGrp="1"/>
          </p:cNvSpPr>
          <p:nvPr>
            <p:ph type="body" sz="quarter" idx="28"/>
          </p:nvPr>
        </p:nvSpPr>
        <p:spPr/>
        <p:txBody>
          <a:bodyPr/>
          <a:lstStyle/>
          <a:p>
            <a:r>
              <a:rPr lang="en-GB" dirty="0"/>
              <a:t>Closing</a:t>
            </a:r>
          </a:p>
        </p:txBody>
      </p:sp>
      <p:pic>
        <p:nvPicPr>
          <p:cNvPr id="12" name="Graphic 11" descr="Diploma roll with solid fill">
            <a:extLst>
              <a:ext uri="{FF2B5EF4-FFF2-40B4-BE49-F238E27FC236}">
                <a16:creationId xmlns:a16="http://schemas.microsoft.com/office/drawing/2014/main" id="{CB272546-3D8E-D266-49D4-8E9CAC1E124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43655" y="2514600"/>
            <a:ext cx="545790" cy="545790"/>
          </a:xfrm>
          <a:prstGeom prst="rect">
            <a:avLst/>
          </a:prstGeom>
        </p:spPr>
      </p:pic>
      <p:pic>
        <p:nvPicPr>
          <p:cNvPr id="14" name="Graphic 13" descr="Open book with solid fill">
            <a:extLst>
              <a:ext uri="{FF2B5EF4-FFF2-40B4-BE49-F238E27FC236}">
                <a16:creationId xmlns:a16="http://schemas.microsoft.com/office/drawing/2014/main" id="{5032CAB4-762A-2C0A-5C45-FA458D77B8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21923" y="2514600"/>
            <a:ext cx="545790" cy="545790"/>
          </a:xfrm>
          <a:prstGeom prst="rect">
            <a:avLst/>
          </a:prstGeom>
        </p:spPr>
      </p:pic>
      <p:pic>
        <p:nvPicPr>
          <p:cNvPr id="16" name="Graphic 15" descr="Magnifying glass with solid fill">
            <a:extLst>
              <a:ext uri="{FF2B5EF4-FFF2-40B4-BE49-F238E27FC236}">
                <a16:creationId xmlns:a16="http://schemas.microsoft.com/office/drawing/2014/main" id="{F0BF26FB-4894-0B67-6E5F-EA439A2BF60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00389" y="2514600"/>
            <a:ext cx="545790" cy="545790"/>
          </a:xfrm>
          <a:prstGeom prst="rect">
            <a:avLst/>
          </a:prstGeom>
        </p:spPr>
      </p:pic>
      <p:pic>
        <p:nvPicPr>
          <p:cNvPr id="18" name="Graphic 17" descr="Board Of Directors with solid fill">
            <a:extLst>
              <a:ext uri="{FF2B5EF4-FFF2-40B4-BE49-F238E27FC236}">
                <a16:creationId xmlns:a16="http://schemas.microsoft.com/office/drawing/2014/main" id="{9E7B3B95-A813-711A-B945-B8FC207EAE1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865387" y="2514600"/>
            <a:ext cx="545790" cy="545790"/>
          </a:xfrm>
          <a:prstGeom prst="rect">
            <a:avLst/>
          </a:prstGeom>
        </p:spPr>
      </p:pic>
      <p:pic>
        <p:nvPicPr>
          <p:cNvPr id="22" name="Graphic 21" descr="Thought with solid fill">
            <a:extLst>
              <a:ext uri="{FF2B5EF4-FFF2-40B4-BE49-F238E27FC236}">
                <a16:creationId xmlns:a16="http://schemas.microsoft.com/office/drawing/2014/main" id="{988E8E81-F829-0623-E293-B8323C34DC6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78855" y="2514600"/>
            <a:ext cx="545790" cy="545790"/>
          </a:xfrm>
          <a:prstGeom prst="rect">
            <a:avLst/>
          </a:prstGeom>
        </p:spPr>
      </p:pic>
      <p:sp>
        <p:nvSpPr>
          <p:cNvPr id="3" name="Rectangle 2">
            <a:extLst>
              <a:ext uri="{FF2B5EF4-FFF2-40B4-BE49-F238E27FC236}">
                <a16:creationId xmlns:a16="http://schemas.microsoft.com/office/drawing/2014/main" id="{A29F2128-CFE5-C3D0-1BCE-53D875AE0FB8}"/>
              </a:ext>
            </a:extLst>
          </p:cNvPr>
          <p:cNvSpPr/>
          <p:nvPr/>
        </p:nvSpPr>
        <p:spPr>
          <a:xfrm>
            <a:off x="9109276" y="1747778"/>
            <a:ext cx="2326511" cy="3449256"/>
          </a:xfrm>
          <a:prstGeom prst="rect">
            <a:avLst/>
          </a:prstGeom>
          <a:solidFill>
            <a:srgbClr val="88D1F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DC449145-682F-BE24-BC53-5349CA0C5234}"/>
              </a:ext>
            </a:extLst>
          </p:cNvPr>
          <p:cNvSpPr/>
          <p:nvPr/>
        </p:nvSpPr>
        <p:spPr>
          <a:xfrm>
            <a:off x="756802" y="2258993"/>
            <a:ext cx="2326511" cy="3449256"/>
          </a:xfrm>
          <a:prstGeom prst="rect">
            <a:avLst/>
          </a:prstGeom>
          <a:solidFill>
            <a:srgbClr val="88D1F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Helvetica Neue Medium"/>
              <a:cs typeface="Helvetica Neue Medium"/>
              <a:sym typeface="Helvetica Neue Medium"/>
            </a:endParaRPr>
          </a:p>
        </p:txBody>
      </p:sp>
    </p:spTree>
    <p:extLst>
      <p:ext uri="{BB962C8B-B14F-4D97-AF65-F5344CB8AC3E}">
        <p14:creationId xmlns:p14="http://schemas.microsoft.com/office/powerpoint/2010/main" val="34500904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F014F-A5F6-AA20-6325-6BCCC2D34FD0}"/>
              </a:ext>
            </a:extLst>
          </p:cNvPr>
          <p:cNvSpPr>
            <a:spLocks noGrp="1"/>
          </p:cNvSpPr>
          <p:nvPr>
            <p:ph type="title"/>
          </p:nvPr>
        </p:nvSpPr>
        <p:spPr/>
        <p:txBody>
          <a:bodyPr/>
          <a:lstStyle/>
          <a:p>
            <a:r>
              <a:rPr lang="en-GB" dirty="0"/>
              <a:t>Avoiding Plagiarism</a:t>
            </a:r>
          </a:p>
        </p:txBody>
      </p:sp>
      <p:pic>
        <p:nvPicPr>
          <p:cNvPr id="3" name="Picture 2">
            <a:extLst>
              <a:ext uri="{FF2B5EF4-FFF2-40B4-BE49-F238E27FC236}">
                <a16:creationId xmlns:a16="http://schemas.microsoft.com/office/drawing/2014/main" id="{36A751D2-C314-086E-07CB-72E5C24E33A3}"/>
              </a:ext>
            </a:extLst>
          </p:cNvPr>
          <p:cNvPicPr>
            <a:picLocks noChangeAspect="1"/>
          </p:cNvPicPr>
          <p:nvPr/>
        </p:nvPicPr>
        <p:blipFill>
          <a:blip r:embed="rId2"/>
          <a:stretch>
            <a:fillRect/>
          </a:stretch>
        </p:blipFill>
        <p:spPr>
          <a:xfrm>
            <a:off x="6526831" y="1022042"/>
            <a:ext cx="4701167" cy="5034935"/>
          </a:xfrm>
          <a:prstGeom prst="rect">
            <a:avLst/>
          </a:prstGeom>
        </p:spPr>
      </p:pic>
      <p:pic>
        <p:nvPicPr>
          <p:cNvPr id="4" name="Picture 3">
            <a:extLst>
              <a:ext uri="{FF2B5EF4-FFF2-40B4-BE49-F238E27FC236}">
                <a16:creationId xmlns:a16="http://schemas.microsoft.com/office/drawing/2014/main" id="{6EC744AE-E84A-E78D-8F8B-E10425EDDCFB}"/>
              </a:ext>
            </a:extLst>
          </p:cNvPr>
          <p:cNvPicPr>
            <a:picLocks noChangeAspect="1"/>
          </p:cNvPicPr>
          <p:nvPr/>
        </p:nvPicPr>
        <p:blipFill>
          <a:blip r:embed="rId3"/>
          <a:stretch>
            <a:fillRect/>
          </a:stretch>
        </p:blipFill>
        <p:spPr>
          <a:xfrm>
            <a:off x="1177307" y="4213487"/>
            <a:ext cx="4537759" cy="2012397"/>
          </a:xfrm>
          <a:prstGeom prst="rect">
            <a:avLst/>
          </a:prstGeom>
        </p:spPr>
      </p:pic>
      <p:pic>
        <p:nvPicPr>
          <p:cNvPr id="5" name="Picture 4">
            <a:extLst>
              <a:ext uri="{FF2B5EF4-FFF2-40B4-BE49-F238E27FC236}">
                <a16:creationId xmlns:a16="http://schemas.microsoft.com/office/drawing/2014/main" id="{0934107B-D6D4-B179-50A2-164841EF4923}"/>
              </a:ext>
            </a:extLst>
          </p:cNvPr>
          <p:cNvPicPr>
            <a:picLocks noChangeAspect="1"/>
          </p:cNvPicPr>
          <p:nvPr/>
        </p:nvPicPr>
        <p:blipFill>
          <a:blip r:embed="rId4"/>
          <a:stretch>
            <a:fillRect/>
          </a:stretch>
        </p:blipFill>
        <p:spPr>
          <a:xfrm>
            <a:off x="1291051" y="1513381"/>
            <a:ext cx="4367688" cy="2452428"/>
          </a:xfrm>
          <a:prstGeom prst="rect">
            <a:avLst/>
          </a:prstGeom>
        </p:spPr>
      </p:pic>
    </p:spTree>
    <p:extLst>
      <p:ext uri="{BB962C8B-B14F-4D97-AF65-F5344CB8AC3E}">
        <p14:creationId xmlns:p14="http://schemas.microsoft.com/office/powerpoint/2010/main" val="23895286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1101-0B84-B93D-F9A0-E4ABCEEA74A7}"/>
              </a:ext>
            </a:extLst>
          </p:cNvPr>
          <p:cNvSpPr>
            <a:spLocks noGrp="1"/>
          </p:cNvSpPr>
          <p:nvPr>
            <p:ph type="title"/>
          </p:nvPr>
        </p:nvSpPr>
        <p:spPr/>
        <p:txBody>
          <a:bodyPr/>
          <a:lstStyle/>
          <a:p>
            <a:r>
              <a:rPr lang="en-GB" dirty="0"/>
              <a:t>Avoiding Plagiarism</a:t>
            </a:r>
          </a:p>
        </p:txBody>
      </p:sp>
      <p:sp>
        <p:nvSpPr>
          <p:cNvPr id="4" name="Text Placeholder 3">
            <a:extLst>
              <a:ext uri="{FF2B5EF4-FFF2-40B4-BE49-F238E27FC236}">
                <a16:creationId xmlns:a16="http://schemas.microsoft.com/office/drawing/2014/main" id="{54EEDD3F-4768-3ACC-CEBF-440F27D5E504}"/>
              </a:ext>
            </a:extLst>
          </p:cNvPr>
          <p:cNvSpPr>
            <a:spLocks noGrp="1"/>
          </p:cNvSpPr>
          <p:nvPr>
            <p:ph type="body" sz="quarter" idx="23"/>
          </p:nvPr>
        </p:nvSpPr>
        <p:spPr>
          <a:xfrm>
            <a:off x="2306782" y="2333625"/>
            <a:ext cx="3023754" cy="1951038"/>
          </a:xfrm>
        </p:spPr>
        <p:txBody>
          <a:bodyPr/>
          <a:lstStyle/>
          <a:p>
            <a:r>
              <a:rPr lang="en-US" sz="1600" i="1" dirty="0"/>
              <a:t>The course was really positive and focused on the personal and professional benefits of maintaining academic integrity. AI was not judged and was presented as a technological advancement to be used.</a:t>
            </a:r>
          </a:p>
        </p:txBody>
      </p:sp>
      <p:sp>
        <p:nvSpPr>
          <p:cNvPr id="5" name="Text Placeholder 4">
            <a:extLst>
              <a:ext uri="{FF2B5EF4-FFF2-40B4-BE49-F238E27FC236}">
                <a16:creationId xmlns:a16="http://schemas.microsoft.com/office/drawing/2014/main" id="{827AC7C4-C23C-D70A-BC38-AD5B4FCE469B}"/>
              </a:ext>
            </a:extLst>
          </p:cNvPr>
          <p:cNvSpPr>
            <a:spLocks noGrp="1"/>
          </p:cNvSpPr>
          <p:nvPr>
            <p:ph type="body" sz="quarter" idx="24"/>
          </p:nvPr>
        </p:nvSpPr>
        <p:spPr/>
        <p:txBody>
          <a:bodyPr/>
          <a:lstStyle/>
          <a:p>
            <a:r>
              <a:rPr lang="en-US" sz="1600" i="1" dirty="0"/>
              <a:t>Engaging, with a variety of different activities and supportive — it offered a lot of help to understand where to </a:t>
            </a:r>
            <a:r>
              <a:rPr lang="en-US" sz="1600" i="1" dirty="0" err="1"/>
              <a:t>utilise</a:t>
            </a:r>
            <a:r>
              <a:rPr lang="en-US" sz="1600" i="1" dirty="0"/>
              <a:t> strategies and how to spot when it is academic misconduct.</a:t>
            </a:r>
            <a:endParaRPr lang="en-GB" sz="1600" dirty="0"/>
          </a:p>
        </p:txBody>
      </p:sp>
      <p:sp>
        <p:nvSpPr>
          <p:cNvPr id="6" name="Text Placeholder 5">
            <a:extLst>
              <a:ext uri="{FF2B5EF4-FFF2-40B4-BE49-F238E27FC236}">
                <a16:creationId xmlns:a16="http://schemas.microsoft.com/office/drawing/2014/main" id="{F24ED90D-614A-FB00-EBAD-5186C5210E11}"/>
              </a:ext>
            </a:extLst>
          </p:cNvPr>
          <p:cNvSpPr>
            <a:spLocks noGrp="1"/>
          </p:cNvSpPr>
          <p:nvPr>
            <p:ph type="body" sz="quarter" idx="25"/>
          </p:nvPr>
        </p:nvSpPr>
        <p:spPr>
          <a:xfrm>
            <a:off x="1371059" y="5378786"/>
            <a:ext cx="1819275" cy="449262"/>
          </a:xfrm>
        </p:spPr>
        <p:txBody>
          <a:bodyPr/>
          <a:lstStyle/>
          <a:p>
            <a:r>
              <a:rPr lang="en-US" i="1" dirty="0"/>
              <a:t>Expert reviewer</a:t>
            </a:r>
          </a:p>
        </p:txBody>
      </p:sp>
      <p:sp>
        <p:nvSpPr>
          <p:cNvPr id="7" name="Text Placeholder 6">
            <a:extLst>
              <a:ext uri="{FF2B5EF4-FFF2-40B4-BE49-F238E27FC236}">
                <a16:creationId xmlns:a16="http://schemas.microsoft.com/office/drawing/2014/main" id="{F283C925-BE9F-8F49-1965-E631D9AEAD16}"/>
              </a:ext>
            </a:extLst>
          </p:cNvPr>
          <p:cNvSpPr>
            <a:spLocks noGrp="1"/>
          </p:cNvSpPr>
          <p:nvPr>
            <p:ph type="body" sz="quarter" idx="26"/>
          </p:nvPr>
        </p:nvSpPr>
        <p:spPr>
          <a:xfrm>
            <a:off x="6515102" y="5368395"/>
            <a:ext cx="1914824" cy="449262"/>
          </a:xfrm>
        </p:spPr>
        <p:txBody>
          <a:bodyPr/>
          <a:lstStyle/>
          <a:p>
            <a:r>
              <a:rPr lang="en-US" i="1" dirty="0"/>
              <a:t>Student reviewer</a:t>
            </a:r>
          </a:p>
        </p:txBody>
      </p:sp>
    </p:spTree>
    <p:extLst>
      <p:ext uri="{BB962C8B-B14F-4D97-AF65-F5344CB8AC3E}">
        <p14:creationId xmlns:p14="http://schemas.microsoft.com/office/powerpoint/2010/main" val="550990611"/>
      </p:ext>
    </p:extLst>
  </p:cSld>
  <p:clrMapOvr>
    <a:masterClrMapping/>
  </p:clrMapOvr>
  <p:transition spd="med"/>
</p:sld>
</file>

<file path=ppt/theme/theme1.xml><?xml version="1.0" encoding="utf-8"?>
<a:theme xmlns:a="http://schemas.openxmlformats.org/drawingml/2006/main" name="White background">
  <a:themeElements>
    <a:clrScheme name="Sage">
      <a:dk1>
        <a:srgbClr val="000000"/>
      </a:dk1>
      <a:lt1>
        <a:srgbClr val="FFFFFF"/>
      </a:lt1>
      <a:dk2>
        <a:srgbClr val="348AF7"/>
      </a:dk2>
      <a:lt2>
        <a:srgbClr val="D9EEFF"/>
      </a:lt2>
      <a:accent1>
        <a:srgbClr val="00CCC5"/>
      </a:accent1>
      <a:accent2>
        <a:srgbClr val="001A69"/>
      </a:accent2>
      <a:accent3>
        <a:srgbClr val="348AF7"/>
      </a:accent3>
      <a:accent4>
        <a:srgbClr val="133296"/>
      </a:accent4>
      <a:accent5>
        <a:srgbClr val="6395DC"/>
      </a:accent5>
      <a:accent6>
        <a:srgbClr val="08A2AE"/>
      </a:accent6>
      <a:hlink>
        <a:srgbClr val="08C9C3"/>
      </a:hlink>
      <a:folHlink>
        <a:srgbClr val="001A69"/>
      </a:folHlink>
    </a:clrScheme>
    <a:fontScheme name="Sage Peak">
      <a:majorFont>
        <a:latin typeface="Sage Peak Bold"/>
        <a:ea typeface="Sage Peak Bold"/>
        <a:cs typeface="Sage Peak Bold"/>
      </a:majorFont>
      <a:minorFont>
        <a:latin typeface="Sage Peak Medium"/>
        <a:ea typeface="Sage Peak Medium"/>
        <a:cs typeface="Sage Peak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flat">
          <a:noFill/>
          <a:miter lim="400000"/>
        </a:ln>
        <a:effectLst/>
        <a:sp3d/>
      </a:spPr>
      <a:bodyPr rot="0" spcFirstLastPara="1" vertOverflow="overflow" horzOverflow="overflow" vert="horz" wrap="square" lIns="216000" tIns="216000" rIns="216000" bIns="2160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dirty="0" smtClean="0">
            <a:ln>
              <a:noFill/>
            </a:ln>
            <a:solidFill>
              <a:srgbClr val="FFFFFF"/>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defRPr kumimoji="0" sz="2400" b="0" i="0" u="none" strike="noStrike" cap="none" spc="0" normalizeH="0" baseline="0" dirty="0" err="1" smtClean="0">
            <a:ln>
              <a:noFill/>
            </a:ln>
            <a:solidFill>
              <a:schemeClr val="tx1">
                <a:lumMod val="50000"/>
              </a:schemeClr>
            </a:solidFill>
            <a:effectLst/>
            <a:uFillTx/>
            <a:latin typeface="+mn-lt"/>
            <a:ea typeface="Helvetica Neue"/>
            <a:cs typeface="Helvetica Neue"/>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age PPT Template_Learning Resources" id="{67312635-1621-584A-A650-CB505C4A63F0}" vid="{F8DE7957-968F-FF47-98C0-8AFEB29BC3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0883a3-8ee4-4ed0-9960-43065c3996de" xsi:nil="true"/>
    <lcf76f155ced4ddcb4097134ff3c332f xmlns="bedb148c-b46d-4d47-91ea-ef03412192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3CE4EC742100489B2D5A3DBA2B8956" ma:contentTypeVersion="19" ma:contentTypeDescription="Create a new document." ma:contentTypeScope="" ma:versionID="8ae994470ae2bb43b8c9fb099efc3845">
  <xsd:schema xmlns:xsd="http://www.w3.org/2001/XMLSchema" xmlns:xs="http://www.w3.org/2001/XMLSchema" xmlns:p="http://schemas.microsoft.com/office/2006/metadata/properties" xmlns:ns2="e90883a3-8ee4-4ed0-9960-43065c3996de" xmlns:ns3="bedb148c-b46d-4d47-91ea-ef0341219237" targetNamespace="http://schemas.microsoft.com/office/2006/metadata/properties" ma:root="true" ma:fieldsID="a3a972f09ea65a555798782306c0a1ce" ns2:_="" ns3:_="">
    <xsd:import namespace="e90883a3-8ee4-4ed0-9960-43065c3996de"/>
    <xsd:import namespace="bedb148c-b46d-4d47-91ea-ef03412192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0883a3-8ee4-4ed0-9960-43065c3996de"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cd19354-cfa0-401a-83ee-145b3a4f0744}" ma:internalName="TaxCatchAll" ma:showField="CatchAllData" ma:web="e90883a3-8ee4-4ed0-9960-43065c3996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db148c-b46d-4d47-91ea-ef034121923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6f05445-3e1f-410a-a5dd-5c5df39c387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9500D5-A9DE-4321-9B60-60A2016D7D12}">
  <ds:schemaRefs>
    <ds:schemaRef ds:uri="http://www.w3.org/XML/1998/namespace"/>
    <ds:schemaRef ds:uri="http://schemas.openxmlformats.org/package/2006/metadata/core-properties"/>
    <ds:schemaRef ds:uri="http://schemas.microsoft.com/office/2006/metadata/properties"/>
    <ds:schemaRef ds:uri="e90883a3-8ee4-4ed0-9960-43065c3996de"/>
    <ds:schemaRef ds:uri="http://purl.org/dc/dcmitype/"/>
    <ds:schemaRef ds:uri="http://schemas.microsoft.com/office/2006/documentManagement/types"/>
    <ds:schemaRef ds:uri="bedb148c-b46d-4d47-91ea-ef0341219237"/>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DC4E230-2651-44FD-AC43-E66C1ECAD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0883a3-8ee4-4ed0-9960-43065c3996de"/>
    <ds:schemaRef ds:uri="bedb148c-b46d-4d47-91ea-ef0341219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24ECC-83C4-4EB7-B8C0-7D99F621DA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background</Template>
  <TotalTime>514</TotalTime>
  <Words>471</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Helvetica Neue</vt:lpstr>
      <vt:lpstr>Arial</vt:lpstr>
      <vt:lpstr>Sage Peak Bold</vt:lpstr>
      <vt:lpstr>Helvetica Neue Medium</vt:lpstr>
      <vt:lpstr>Sage Peak Medium</vt:lpstr>
      <vt:lpstr>Wingdings</vt:lpstr>
      <vt:lpstr>Calibri</vt:lpstr>
      <vt:lpstr>White background</vt:lpstr>
      <vt:lpstr>PowerPoint Presentation</vt:lpstr>
      <vt:lpstr>PowerPoint Presentation</vt:lpstr>
      <vt:lpstr>Avoiding Plagiarism</vt:lpstr>
      <vt:lpstr>Avoiding Plagiarism</vt:lpstr>
      <vt:lpstr>Avoiding Plagiarism</vt:lpstr>
      <vt:lpstr>Avoiding Plagiarism</vt:lpstr>
      <vt:lpstr>Avoiding Plagiarism</vt:lpstr>
      <vt:lpstr>Avoiding Plagiarism</vt:lpstr>
      <vt:lpstr>Avoiding Plagiarism</vt:lpstr>
      <vt:lpstr>Avoiding Plagiarism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Guyaz</dc:creator>
  <cp:lastModifiedBy>Fatema Jairaj</cp:lastModifiedBy>
  <cp:revision>38</cp:revision>
  <dcterms:created xsi:type="dcterms:W3CDTF">2023-11-10T14:11:16Z</dcterms:created>
  <dcterms:modified xsi:type="dcterms:W3CDTF">2026-05-19T16:33:44Z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0x010100F23CE4EC742100489B2D5A3DBA2B8956</vt:lpwstr>
  </property>
  <property fmtid="{D5CDD505-2E9C-101B-9397-08002B2CF9AE}" pid="3" name="MediaServiceImageTags">
    <vt:lpwstr/>
  </property>
</Properties>
</file>